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94" r:id="rId3"/>
    <p:sldId id="271" r:id="rId4"/>
    <p:sldId id="270" r:id="rId5"/>
    <p:sldId id="273" r:id="rId6"/>
    <p:sldId id="276" r:id="rId7"/>
    <p:sldId id="277" r:id="rId8"/>
    <p:sldId id="280" r:id="rId9"/>
    <p:sldId id="296" r:id="rId10"/>
    <p:sldId id="282" r:id="rId11"/>
    <p:sldId id="297" r:id="rId12"/>
    <p:sldId id="293" r:id="rId13"/>
    <p:sldId id="288" r:id="rId14"/>
    <p:sldId id="289" r:id="rId15"/>
    <p:sldId id="290" r:id="rId16"/>
    <p:sldId id="291" r:id="rId17"/>
    <p:sldId id="265" r:id="rId18"/>
    <p:sldId id="264" r:id="rId19"/>
    <p:sldId id="266" r:id="rId20"/>
    <p:sldId id="269" r:id="rId21"/>
    <p:sldId id="299" r:id="rId22"/>
    <p:sldId id="28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1D746E-2BC8-490D-A47B-67E0C9ABFAAA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07694F-E0E6-4FAF-8FD5-15CD5134C483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Информационная насыщенность, огромная скорость происходящих процессов информатизации и роста НТП</a:t>
          </a:r>
          <a:endParaRPr lang="ru-RU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0693C7E4-B3E5-4A49-9442-EB77C16A4CB0}" type="parTrans" cxnId="{75E11EC9-F16D-496E-A085-BA62F70F36E5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F7DBC33-7DD4-42F3-A712-D01FA4E5D38F}" type="sibTrans" cxnId="{75E11EC9-F16D-496E-A085-BA62F70F36E5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AFFFD5C-F91B-431D-A4A3-1FB1CE00E3DA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  Сложность систем и механизмов требует от современного специалиста специальных знаний в своей области</a:t>
          </a:r>
          <a:endParaRPr lang="ru-RU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08C97694-7B9E-44FF-B8AB-133EA4456B85}" type="parTrans" cxnId="{1903D835-4F9A-458D-87C9-CC7108FF79C4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9B8BFE1-F1D9-4164-AABE-A3B035A8D1A4}" type="sibTrans" cxnId="{1903D835-4F9A-458D-87C9-CC7108FF79C4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B2D3A08-B32F-48C4-8783-8D8AEA51B580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иные образовательные параметры: адаптивность, </a:t>
          </a:r>
          <a:r>
            <a:rPr lang="ru-RU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коммуникативность</a:t>
          </a:r>
          <a:r>
            <a: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информационные компетенции </a:t>
          </a:r>
          <a:endParaRPr lang="ru-RU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958FE6F-6B23-4DA7-8515-DD5F5B2DC487}" type="parTrans" cxnId="{75430A64-454B-447F-AB41-8E659B4E3C12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1889B86-15A7-4A60-8FE7-C207ABBD3FAC}" type="sibTrans" cxnId="{75430A64-454B-447F-AB41-8E659B4E3C12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7BA6E3A-B1CD-4A1A-AC92-30DE66E5C6D0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   </a:t>
          </a:r>
          <a:r>
            <a: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Нестабильность сегодняшнего общества и отсутствие перспектив его стабилизации</a:t>
          </a:r>
          <a:endParaRPr lang="ru-RU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17BC1DE8-07E5-4430-AC5B-594CC61A7D37}" type="parTrans" cxnId="{839679BD-B3CF-41A0-8F9E-702216997C0D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F42148E-8BBE-425D-81DE-24C0FCB4A426}" type="sibTrans" cxnId="{839679BD-B3CF-41A0-8F9E-702216997C0D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BF55F4D-2DD0-42DE-83D1-7E9D2576FA1A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Мозг сегодняшнего ученика не в состоянии вместить всю информацию современного мира</a:t>
          </a:r>
          <a:endParaRPr lang="ru-RU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90F8BC4-669C-41C1-8A79-5432D052AB3A}" type="sibTrans" cxnId="{CD6020E0-20AC-4A22-BE0B-A5CA84AE69E7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7957C28-06F6-448B-ACDE-4A56C96EC7D4}" type="parTrans" cxnId="{CD6020E0-20AC-4A22-BE0B-A5CA84AE69E7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3EA265A-DC71-4737-96A8-1018F0A3A8C5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необходимым становится общекультурное развитие человека. </a:t>
          </a:r>
          <a:endParaRPr lang="ru-RU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10C4378-D4C5-47B7-A85A-88493F8C3DD2}" type="parTrans" cxnId="{EC448165-5396-4C37-B2B4-27B12FC846DE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7FB801B-8DCD-4FB4-BD79-1B956F1058A1}" type="sibTrans" cxnId="{EC448165-5396-4C37-B2B4-27B12FC846DE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3D182B5-19EC-459C-AAE4-0F3958D64F88}" type="pres">
      <dgm:prSet presAssocID="{281D746E-2BC8-490D-A47B-67E0C9ABFAA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8097E3C-8C53-4944-A758-0CF6E8AD578C}" type="pres">
      <dgm:prSet presAssocID="{C007694F-E0E6-4FAF-8FD5-15CD5134C483}" presName="linNode" presStyleCnt="0"/>
      <dgm:spPr/>
    </dgm:pt>
    <dgm:pt modelId="{05B4B8B2-B11A-4232-BFCA-3BB23851BEEC}" type="pres">
      <dgm:prSet presAssocID="{C007694F-E0E6-4FAF-8FD5-15CD5134C483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B6F184-7C53-4F70-B262-841255756EC9}" type="pres">
      <dgm:prSet presAssocID="{C007694F-E0E6-4FAF-8FD5-15CD5134C483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051CAE-0586-4CE6-B5AA-D43E9DFFEABE}" type="pres">
      <dgm:prSet presAssocID="{AF7DBC33-7DD4-42F3-A712-D01FA4E5D38F}" presName="spacing" presStyleCnt="0"/>
      <dgm:spPr/>
    </dgm:pt>
    <dgm:pt modelId="{3395C621-BAE8-49CD-A09F-0CF0C128C1B8}" type="pres">
      <dgm:prSet presAssocID="{5AFFFD5C-F91B-431D-A4A3-1FB1CE00E3DA}" presName="linNode" presStyleCnt="0"/>
      <dgm:spPr/>
    </dgm:pt>
    <dgm:pt modelId="{F0F755E9-8C78-49D5-BBCD-D5AB392814ED}" type="pres">
      <dgm:prSet presAssocID="{5AFFFD5C-F91B-431D-A4A3-1FB1CE00E3DA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D6D36F-F303-4553-9C87-FD40B7F4CCB4}" type="pres">
      <dgm:prSet presAssocID="{5AFFFD5C-F91B-431D-A4A3-1FB1CE00E3DA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39EF6F-90D2-4C37-9E4B-55217493A6DD}" type="pres">
      <dgm:prSet presAssocID="{D9B8BFE1-F1D9-4164-AABE-A3B035A8D1A4}" presName="spacing" presStyleCnt="0"/>
      <dgm:spPr/>
    </dgm:pt>
    <dgm:pt modelId="{A118F934-81BF-448C-90B5-B6DFB9F5DC82}" type="pres">
      <dgm:prSet presAssocID="{87BA6E3A-B1CD-4A1A-AC92-30DE66E5C6D0}" presName="linNode" presStyleCnt="0"/>
      <dgm:spPr/>
    </dgm:pt>
    <dgm:pt modelId="{E3198198-82DF-4079-A718-2B7E0B7432EB}" type="pres">
      <dgm:prSet presAssocID="{87BA6E3A-B1CD-4A1A-AC92-30DE66E5C6D0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8F507F-2E19-4583-9A1D-A6769C3AD7F8}" type="pres">
      <dgm:prSet presAssocID="{87BA6E3A-B1CD-4A1A-AC92-30DE66E5C6D0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03D835-4F9A-458D-87C9-CC7108FF79C4}" srcId="{281D746E-2BC8-490D-A47B-67E0C9ABFAAA}" destId="{5AFFFD5C-F91B-431D-A4A3-1FB1CE00E3DA}" srcOrd="1" destOrd="0" parTransId="{08C97694-7B9E-44FF-B8AB-133EA4456B85}" sibTransId="{D9B8BFE1-F1D9-4164-AABE-A3B035A8D1A4}"/>
    <dgm:cxn modelId="{39B74BE4-1B9A-4D96-8443-D01D7570901E}" type="presOf" srcId="{FB2D3A08-B32F-48C4-8783-8D8AEA51B580}" destId="{E98F507F-2E19-4583-9A1D-A6769C3AD7F8}" srcOrd="0" destOrd="0" presId="urn:microsoft.com/office/officeart/2005/8/layout/vList6"/>
    <dgm:cxn modelId="{75E11EC9-F16D-496E-A085-BA62F70F36E5}" srcId="{281D746E-2BC8-490D-A47B-67E0C9ABFAAA}" destId="{C007694F-E0E6-4FAF-8FD5-15CD5134C483}" srcOrd="0" destOrd="0" parTransId="{0693C7E4-B3E5-4A49-9442-EB77C16A4CB0}" sibTransId="{AF7DBC33-7DD4-42F3-A712-D01FA4E5D38F}"/>
    <dgm:cxn modelId="{D2847DE1-3CDD-490F-99EC-B468E38B7CCD}" type="presOf" srcId="{281D746E-2BC8-490D-A47B-67E0C9ABFAAA}" destId="{E3D182B5-19EC-459C-AAE4-0F3958D64F88}" srcOrd="0" destOrd="0" presId="urn:microsoft.com/office/officeart/2005/8/layout/vList6"/>
    <dgm:cxn modelId="{75430A64-454B-447F-AB41-8E659B4E3C12}" srcId="{87BA6E3A-B1CD-4A1A-AC92-30DE66E5C6D0}" destId="{FB2D3A08-B32F-48C4-8783-8D8AEA51B580}" srcOrd="0" destOrd="0" parTransId="{1958FE6F-6B23-4DA7-8515-DD5F5B2DC487}" sibTransId="{51889B86-15A7-4A60-8FE7-C207ABBD3FAC}"/>
    <dgm:cxn modelId="{839679BD-B3CF-41A0-8F9E-702216997C0D}" srcId="{281D746E-2BC8-490D-A47B-67E0C9ABFAAA}" destId="{87BA6E3A-B1CD-4A1A-AC92-30DE66E5C6D0}" srcOrd="2" destOrd="0" parTransId="{17BC1DE8-07E5-4430-AC5B-594CC61A7D37}" sibTransId="{EF42148E-8BBE-425D-81DE-24C0FCB4A426}"/>
    <dgm:cxn modelId="{E60431AB-5B9F-4B3C-B2F8-933EBF3C78CF}" type="presOf" srcId="{5AFFFD5C-F91B-431D-A4A3-1FB1CE00E3DA}" destId="{F0F755E9-8C78-49D5-BBCD-D5AB392814ED}" srcOrd="0" destOrd="0" presId="urn:microsoft.com/office/officeart/2005/8/layout/vList6"/>
    <dgm:cxn modelId="{F7646D88-1794-4292-A148-E8701FED01E7}" type="presOf" srcId="{C007694F-E0E6-4FAF-8FD5-15CD5134C483}" destId="{05B4B8B2-B11A-4232-BFCA-3BB23851BEEC}" srcOrd="0" destOrd="0" presId="urn:microsoft.com/office/officeart/2005/8/layout/vList6"/>
    <dgm:cxn modelId="{49C4F3E9-3E0C-4F87-A8A7-467244EACD18}" type="presOf" srcId="{E3EA265A-DC71-4737-96A8-1018F0A3A8C5}" destId="{29D6D36F-F303-4553-9C87-FD40B7F4CCB4}" srcOrd="0" destOrd="0" presId="urn:microsoft.com/office/officeart/2005/8/layout/vList6"/>
    <dgm:cxn modelId="{0CA4C410-145F-4897-AF20-58BC67B33253}" type="presOf" srcId="{6BF55F4D-2DD0-42DE-83D1-7E9D2576FA1A}" destId="{ADB6F184-7C53-4F70-B262-841255756EC9}" srcOrd="0" destOrd="0" presId="urn:microsoft.com/office/officeart/2005/8/layout/vList6"/>
    <dgm:cxn modelId="{CD6020E0-20AC-4A22-BE0B-A5CA84AE69E7}" srcId="{C007694F-E0E6-4FAF-8FD5-15CD5134C483}" destId="{6BF55F4D-2DD0-42DE-83D1-7E9D2576FA1A}" srcOrd="0" destOrd="0" parTransId="{F7957C28-06F6-448B-ACDE-4A56C96EC7D4}" sibTransId="{490F8BC4-669C-41C1-8A79-5432D052AB3A}"/>
    <dgm:cxn modelId="{EC448165-5396-4C37-B2B4-27B12FC846DE}" srcId="{5AFFFD5C-F91B-431D-A4A3-1FB1CE00E3DA}" destId="{E3EA265A-DC71-4737-96A8-1018F0A3A8C5}" srcOrd="0" destOrd="0" parTransId="{E10C4378-D4C5-47B7-A85A-88493F8C3DD2}" sibTransId="{97FB801B-8DCD-4FB4-BD79-1B956F1058A1}"/>
    <dgm:cxn modelId="{DFC4CF5E-265D-4BEF-99C8-2319F4A6A621}" type="presOf" srcId="{87BA6E3A-B1CD-4A1A-AC92-30DE66E5C6D0}" destId="{E3198198-82DF-4079-A718-2B7E0B7432EB}" srcOrd="0" destOrd="0" presId="urn:microsoft.com/office/officeart/2005/8/layout/vList6"/>
    <dgm:cxn modelId="{6D36A98A-89CF-4F71-96D5-3B9AFD566419}" type="presParOf" srcId="{E3D182B5-19EC-459C-AAE4-0F3958D64F88}" destId="{D8097E3C-8C53-4944-A758-0CF6E8AD578C}" srcOrd="0" destOrd="0" presId="urn:microsoft.com/office/officeart/2005/8/layout/vList6"/>
    <dgm:cxn modelId="{9B6E01C7-5421-4016-815F-B43E06CBFB24}" type="presParOf" srcId="{D8097E3C-8C53-4944-A758-0CF6E8AD578C}" destId="{05B4B8B2-B11A-4232-BFCA-3BB23851BEEC}" srcOrd="0" destOrd="0" presId="urn:microsoft.com/office/officeart/2005/8/layout/vList6"/>
    <dgm:cxn modelId="{21C9E777-8D60-46F3-AE3C-505E439E1B71}" type="presParOf" srcId="{D8097E3C-8C53-4944-A758-0CF6E8AD578C}" destId="{ADB6F184-7C53-4F70-B262-841255756EC9}" srcOrd="1" destOrd="0" presId="urn:microsoft.com/office/officeart/2005/8/layout/vList6"/>
    <dgm:cxn modelId="{B61D43B2-E62C-4526-A173-19D6D8C3A462}" type="presParOf" srcId="{E3D182B5-19EC-459C-AAE4-0F3958D64F88}" destId="{A7051CAE-0586-4CE6-B5AA-D43E9DFFEABE}" srcOrd="1" destOrd="0" presId="urn:microsoft.com/office/officeart/2005/8/layout/vList6"/>
    <dgm:cxn modelId="{04054EFC-C184-4C2C-A2E9-93C2DC8AF7DA}" type="presParOf" srcId="{E3D182B5-19EC-459C-AAE4-0F3958D64F88}" destId="{3395C621-BAE8-49CD-A09F-0CF0C128C1B8}" srcOrd="2" destOrd="0" presId="urn:microsoft.com/office/officeart/2005/8/layout/vList6"/>
    <dgm:cxn modelId="{9C289995-3826-4395-8454-E794903E54BF}" type="presParOf" srcId="{3395C621-BAE8-49CD-A09F-0CF0C128C1B8}" destId="{F0F755E9-8C78-49D5-BBCD-D5AB392814ED}" srcOrd="0" destOrd="0" presId="urn:microsoft.com/office/officeart/2005/8/layout/vList6"/>
    <dgm:cxn modelId="{75486641-6C42-4DB8-A05B-8E0F178F4EE2}" type="presParOf" srcId="{3395C621-BAE8-49CD-A09F-0CF0C128C1B8}" destId="{29D6D36F-F303-4553-9C87-FD40B7F4CCB4}" srcOrd="1" destOrd="0" presId="urn:microsoft.com/office/officeart/2005/8/layout/vList6"/>
    <dgm:cxn modelId="{CF6880E4-CAB4-4A8A-A36A-1D198E1560AB}" type="presParOf" srcId="{E3D182B5-19EC-459C-AAE4-0F3958D64F88}" destId="{5B39EF6F-90D2-4C37-9E4B-55217493A6DD}" srcOrd="3" destOrd="0" presId="urn:microsoft.com/office/officeart/2005/8/layout/vList6"/>
    <dgm:cxn modelId="{A1C1A5CA-4EF0-4B72-9706-C6FE4E2939AC}" type="presParOf" srcId="{E3D182B5-19EC-459C-AAE4-0F3958D64F88}" destId="{A118F934-81BF-448C-90B5-B6DFB9F5DC82}" srcOrd="4" destOrd="0" presId="urn:microsoft.com/office/officeart/2005/8/layout/vList6"/>
    <dgm:cxn modelId="{6392F2C5-A42A-4BF6-BF26-36E20A63B7CA}" type="presParOf" srcId="{A118F934-81BF-448C-90B5-B6DFB9F5DC82}" destId="{E3198198-82DF-4079-A718-2B7E0B7432EB}" srcOrd="0" destOrd="0" presId="urn:microsoft.com/office/officeart/2005/8/layout/vList6"/>
    <dgm:cxn modelId="{3F3E81DC-8CF9-44DD-9800-AA51F5C7CF7D}" type="presParOf" srcId="{A118F934-81BF-448C-90B5-B6DFB9F5DC82}" destId="{E98F507F-2E19-4583-9A1D-A6769C3AD7F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A60C5C-3249-4E1B-A054-DE51B138669D}" type="doc">
      <dgm:prSet loTypeId="urn:microsoft.com/office/officeart/2005/8/layout/vList6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9FCB53-07BE-4391-95B7-C3B992324255}">
      <dgm:prSet phldrT="[Текст]"/>
      <dgm:spPr/>
      <dgm:t>
        <a:bodyPr/>
        <a:lstStyle/>
        <a:p>
          <a:r>
            <a:rPr lang="ru-RU" dirty="0" smtClean="0"/>
            <a:t>ХХ в.</a:t>
          </a:r>
          <a:endParaRPr lang="ru-RU" dirty="0"/>
        </a:p>
      </dgm:t>
    </dgm:pt>
    <dgm:pt modelId="{81300571-B8AF-4F4A-8B7E-CC28ABF93F4D}" type="parTrans" cxnId="{4CAE16B7-6BF4-4B55-9E3B-CE700FBE4FFF}">
      <dgm:prSet/>
      <dgm:spPr/>
      <dgm:t>
        <a:bodyPr/>
        <a:lstStyle/>
        <a:p>
          <a:endParaRPr lang="ru-RU"/>
        </a:p>
      </dgm:t>
    </dgm:pt>
    <dgm:pt modelId="{9E544FAD-394E-4A8F-9125-142263365853}" type="sibTrans" cxnId="{4CAE16B7-6BF4-4B55-9E3B-CE700FBE4FFF}">
      <dgm:prSet/>
      <dgm:spPr/>
      <dgm:t>
        <a:bodyPr/>
        <a:lstStyle/>
        <a:p>
          <a:endParaRPr lang="ru-RU"/>
        </a:p>
      </dgm:t>
    </dgm:pt>
    <dgm:pt modelId="{795B1276-2BED-4FB2-995C-E1026F443FDE}">
      <dgm:prSet phldrT="[Текст]"/>
      <dgm:spPr/>
      <dgm:t>
        <a:bodyPr/>
        <a:lstStyle/>
        <a:p>
          <a:r>
            <a:rPr lang="ru-RU" dirty="0" smtClean="0"/>
            <a:t>ХХ</a:t>
          </a:r>
          <a:r>
            <a:rPr lang="en-US" dirty="0" smtClean="0"/>
            <a:t>I </a:t>
          </a:r>
          <a:r>
            <a:rPr lang="ru-RU" dirty="0" smtClean="0"/>
            <a:t>в.</a:t>
          </a:r>
          <a:endParaRPr lang="ru-RU" dirty="0"/>
        </a:p>
      </dgm:t>
    </dgm:pt>
    <dgm:pt modelId="{15FA519A-66F0-497C-B066-73D543EC9683}" type="parTrans" cxnId="{7E1D4DE2-14A9-4929-B170-45533B46EB4A}">
      <dgm:prSet/>
      <dgm:spPr/>
      <dgm:t>
        <a:bodyPr/>
        <a:lstStyle/>
        <a:p>
          <a:endParaRPr lang="ru-RU"/>
        </a:p>
      </dgm:t>
    </dgm:pt>
    <dgm:pt modelId="{7105192C-1044-4BF1-8A37-6E858F171AF4}" type="sibTrans" cxnId="{7E1D4DE2-14A9-4929-B170-45533B46EB4A}">
      <dgm:prSet/>
      <dgm:spPr/>
      <dgm:t>
        <a:bodyPr/>
        <a:lstStyle/>
        <a:p>
          <a:endParaRPr lang="ru-RU"/>
        </a:p>
      </dgm:t>
    </dgm:pt>
    <dgm:pt modelId="{709C3250-1F31-4DE5-BEA1-254154E0C822}">
      <dgm:prSet phldrT="[Текст]"/>
      <dgm:spPr/>
      <dgm:t>
        <a:bodyPr/>
        <a:lstStyle/>
        <a:p>
          <a:r>
            <a:rPr lang="ru-RU" dirty="0" smtClean="0"/>
            <a:t>Зачем?</a:t>
          </a:r>
          <a:endParaRPr lang="ru-RU" dirty="0"/>
        </a:p>
      </dgm:t>
    </dgm:pt>
    <dgm:pt modelId="{2F677059-C254-48F7-96A2-86785D72BA50}" type="parTrans" cxnId="{9DC75371-8B7E-41FF-A55B-69C9CAB821C7}">
      <dgm:prSet/>
      <dgm:spPr/>
      <dgm:t>
        <a:bodyPr/>
        <a:lstStyle/>
        <a:p>
          <a:endParaRPr lang="ru-RU"/>
        </a:p>
      </dgm:t>
    </dgm:pt>
    <dgm:pt modelId="{C96E5B5A-494D-4EDC-ADAD-011C432B69B2}" type="sibTrans" cxnId="{9DC75371-8B7E-41FF-A55B-69C9CAB821C7}">
      <dgm:prSet/>
      <dgm:spPr/>
      <dgm:t>
        <a:bodyPr/>
        <a:lstStyle/>
        <a:p>
          <a:endParaRPr lang="ru-RU"/>
        </a:p>
      </dgm:t>
    </dgm:pt>
    <dgm:pt modelId="{43283765-3D83-4941-A8BE-A4ED31CAB647}">
      <dgm:prSet/>
      <dgm:spPr/>
      <dgm:t>
        <a:bodyPr/>
        <a:lstStyle/>
        <a:p>
          <a:r>
            <a:rPr lang="ru-RU" dirty="0" smtClean="0"/>
            <a:t>Почему? </a:t>
          </a:r>
          <a:endParaRPr lang="ru-RU" dirty="0"/>
        </a:p>
      </dgm:t>
    </dgm:pt>
    <dgm:pt modelId="{2DEF5B02-846B-479C-B13E-7FA3A715D4DC}" type="parTrans" cxnId="{C596F742-E8F9-4643-9462-1F00E4E4F316}">
      <dgm:prSet/>
      <dgm:spPr/>
      <dgm:t>
        <a:bodyPr/>
        <a:lstStyle/>
        <a:p>
          <a:endParaRPr lang="ru-RU"/>
        </a:p>
      </dgm:t>
    </dgm:pt>
    <dgm:pt modelId="{148DD350-1566-4CB0-8639-2EF8B1B94C3B}" type="sibTrans" cxnId="{C596F742-E8F9-4643-9462-1F00E4E4F316}">
      <dgm:prSet/>
      <dgm:spPr/>
      <dgm:t>
        <a:bodyPr/>
        <a:lstStyle/>
        <a:p>
          <a:endParaRPr lang="ru-RU"/>
        </a:p>
      </dgm:t>
    </dgm:pt>
    <dgm:pt modelId="{4A0A1F0D-C932-4D6B-B10E-DB0B442325B6}" type="pres">
      <dgm:prSet presAssocID="{AFA60C5C-3249-4E1B-A054-DE51B138669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00BA73D-1B9A-4F11-BB84-E79033C1F53D}" type="pres">
      <dgm:prSet presAssocID="{D59FCB53-07BE-4391-95B7-C3B992324255}" presName="linNode" presStyleCnt="0"/>
      <dgm:spPr/>
    </dgm:pt>
    <dgm:pt modelId="{DA1E6F19-4EA9-4D4F-9909-D00E93922655}" type="pres">
      <dgm:prSet presAssocID="{D59FCB53-07BE-4391-95B7-C3B992324255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3CA959-8416-4F44-8E9A-27BB237419FC}" type="pres">
      <dgm:prSet presAssocID="{D59FCB53-07BE-4391-95B7-C3B992324255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AAE2D4-3DF0-40CC-BFFB-9C824D129C41}" type="pres">
      <dgm:prSet presAssocID="{9E544FAD-394E-4A8F-9125-142263365853}" presName="spacing" presStyleCnt="0"/>
      <dgm:spPr/>
    </dgm:pt>
    <dgm:pt modelId="{88BD0AFB-73A0-4BAE-B747-3349578F76D8}" type="pres">
      <dgm:prSet presAssocID="{795B1276-2BED-4FB2-995C-E1026F443FDE}" presName="linNode" presStyleCnt="0"/>
      <dgm:spPr/>
    </dgm:pt>
    <dgm:pt modelId="{75E2521E-F81F-4B06-BEF7-6969559E4AFC}" type="pres">
      <dgm:prSet presAssocID="{795B1276-2BED-4FB2-995C-E1026F443FDE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206B45-86B1-4452-A57E-5D27B7468E15}" type="pres">
      <dgm:prSet presAssocID="{795B1276-2BED-4FB2-995C-E1026F443FDE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1D4DE2-14A9-4929-B170-45533B46EB4A}" srcId="{AFA60C5C-3249-4E1B-A054-DE51B138669D}" destId="{795B1276-2BED-4FB2-995C-E1026F443FDE}" srcOrd="1" destOrd="0" parTransId="{15FA519A-66F0-497C-B066-73D543EC9683}" sibTransId="{7105192C-1044-4BF1-8A37-6E858F171AF4}"/>
    <dgm:cxn modelId="{9DC75371-8B7E-41FF-A55B-69C9CAB821C7}" srcId="{795B1276-2BED-4FB2-995C-E1026F443FDE}" destId="{709C3250-1F31-4DE5-BEA1-254154E0C822}" srcOrd="0" destOrd="0" parTransId="{2F677059-C254-48F7-96A2-86785D72BA50}" sibTransId="{C96E5B5A-494D-4EDC-ADAD-011C432B69B2}"/>
    <dgm:cxn modelId="{B5A74D3E-4B4D-4522-B83F-A6EA599361CF}" type="presOf" srcId="{AFA60C5C-3249-4E1B-A054-DE51B138669D}" destId="{4A0A1F0D-C932-4D6B-B10E-DB0B442325B6}" srcOrd="0" destOrd="0" presId="urn:microsoft.com/office/officeart/2005/8/layout/vList6"/>
    <dgm:cxn modelId="{CEDAED2F-1840-4B30-90C6-E698EA8F16E7}" type="presOf" srcId="{D59FCB53-07BE-4391-95B7-C3B992324255}" destId="{DA1E6F19-4EA9-4D4F-9909-D00E93922655}" srcOrd="0" destOrd="0" presId="urn:microsoft.com/office/officeart/2005/8/layout/vList6"/>
    <dgm:cxn modelId="{CAF066D1-C034-43CD-813F-095AB0999883}" type="presOf" srcId="{43283765-3D83-4941-A8BE-A4ED31CAB647}" destId="{813CA959-8416-4F44-8E9A-27BB237419FC}" srcOrd="0" destOrd="0" presId="urn:microsoft.com/office/officeart/2005/8/layout/vList6"/>
    <dgm:cxn modelId="{C596F742-E8F9-4643-9462-1F00E4E4F316}" srcId="{D59FCB53-07BE-4391-95B7-C3B992324255}" destId="{43283765-3D83-4941-A8BE-A4ED31CAB647}" srcOrd="0" destOrd="0" parTransId="{2DEF5B02-846B-479C-B13E-7FA3A715D4DC}" sibTransId="{148DD350-1566-4CB0-8639-2EF8B1B94C3B}"/>
    <dgm:cxn modelId="{4CAE16B7-6BF4-4B55-9E3B-CE700FBE4FFF}" srcId="{AFA60C5C-3249-4E1B-A054-DE51B138669D}" destId="{D59FCB53-07BE-4391-95B7-C3B992324255}" srcOrd="0" destOrd="0" parTransId="{81300571-B8AF-4F4A-8B7E-CC28ABF93F4D}" sibTransId="{9E544FAD-394E-4A8F-9125-142263365853}"/>
    <dgm:cxn modelId="{6FC833E2-9FEB-47A7-921C-0BBCC1B6BEF3}" type="presOf" srcId="{795B1276-2BED-4FB2-995C-E1026F443FDE}" destId="{75E2521E-F81F-4B06-BEF7-6969559E4AFC}" srcOrd="0" destOrd="0" presId="urn:microsoft.com/office/officeart/2005/8/layout/vList6"/>
    <dgm:cxn modelId="{A5FC98B2-7FB1-4008-A4E7-0AC4329FF30D}" type="presOf" srcId="{709C3250-1F31-4DE5-BEA1-254154E0C822}" destId="{F7206B45-86B1-4452-A57E-5D27B7468E15}" srcOrd="0" destOrd="0" presId="urn:microsoft.com/office/officeart/2005/8/layout/vList6"/>
    <dgm:cxn modelId="{B53CE690-A090-4D35-BCE4-ECACC04A64C7}" type="presParOf" srcId="{4A0A1F0D-C932-4D6B-B10E-DB0B442325B6}" destId="{100BA73D-1B9A-4F11-BB84-E79033C1F53D}" srcOrd="0" destOrd="0" presId="urn:microsoft.com/office/officeart/2005/8/layout/vList6"/>
    <dgm:cxn modelId="{729B325D-5DE5-4705-8BE9-29A162971294}" type="presParOf" srcId="{100BA73D-1B9A-4F11-BB84-E79033C1F53D}" destId="{DA1E6F19-4EA9-4D4F-9909-D00E93922655}" srcOrd="0" destOrd="0" presId="urn:microsoft.com/office/officeart/2005/8/layout/vList6"/>
    <dgm:cxn modelId="{67FA8DD1-638B-4F2B-ABE5-B4F3D0B5DA3A}" type="presParOf" srcId="{100BA73D-1B9A-4F11-BB84-E79033C1F53D}" destId="{813CA959-8416-4F44-8E9A-27BB237419FC}" srcOrd="1" destOrd="0" presId="urn:microsoft.com/office/officeart/2005/8/layout/vList6"/>
    <dgm:cxn modelId="{2E87FAF4-0C30-472B-87F0-7D7C02859986}" type="presParOf" srcId="{4A0A1F0D-C932-4D6B-B10E-DB0B442325B6}" destId="{5BAAE2D4-3DF0-40CC-BFFB-9C824D129C41}" srcOrd="1" destOrd="0" presId="urn:microsoft.com/office/officeart/2005/8/layout/vList6"/>
    <dgm:cxn modelId="{E3077A66-E39C-4F55-9F98-78A757D2C123}" type="presParOf" srcId="{4A0A1F0D-C932-4D6B-B10E-DB0B442325B6}" destId="{88BD0AFB-73A0-4BAE-B747-3349578F76D8}" srcOrd="2" destOrd="0" presId="urn:microsoft.com/office/officeart/2005/8/layout/vList6"/>
    <dgm:cxn modelId="{27918F9F-6293-4B22-B651-A51B9C2BDE99}" type="presParOf" srcId="{88BD0AFB-73A0-4BAE-B747-3349578F76D8}" destId="{75E2521E-F81F-4B06-BEF7-6969559E4AFC}" srcOrd="0" destOrd="0" presId="urn:microsoft.com/office/officeart/2005/8/layout/vList6"/>
    <dgm:cxn modelId="{CBC337CB-3560-492F-8866-58AD5474A533}" type="presParOf" srcId="{88BD0AFB-73A0-4BAE-B747-3349578F76D8}" destId="{F7206B45-86B1-4452-A57E-5D27B7468E1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A60C5C-3249-4E1B-A054-DE51B138669D}" type="doc">
      <dgm:prSet loTypeId="urn:microsoft.com/office/officeart/2005/8/layout/vList6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9FCB53-07BE-4391-95B7-C3B992324255}">
      <dgm:prSet phldrT="[Текст]"/>
      <dgm:spPr/>
      <dgm:t>
        <a:bodyPr/>
        <a:lstStyle/>
        <a:p>
          <a:r>
            <a:rPr lang="ru-RU" dirty="0" smtClean="0"/>
            <a:t>Конец ХХ в.</a:t>
          </a:r>
          <a:endParaRPr lang="ru-RU" dirty="0"/>
        </a:p>
      </dgm:t>
    </dgm:pt>
    <dgm:pt modelId="{81300571-B8AF-4F4A-8B7E-CC28ABF93F4D}" type="parTrans" cxnId="{4CAE16B7-6BF4-4B55-9E3B-CE700FBE4FFF}">
      <dgm:prSet/>
      <dgm:spPr/>
      <dgm:t>
        <a:bodyPr/>
        <a:lstStyle/>
        <a:p>
          <a:endParaRPr lang="ru-RU"/>
        </a:p>
      </dgm:t>
    </dgm:pt>
    <dgm:pt modelId="{9E544FAD-394E-4A8F-9125-142263365853}" type="sibTrans" cxnId="{4CAE16B7-6BF4-4B55-9E3B-CE700FBE4FFF}">
      <dgm:prSet/>
      <dgm:spPr/>
      <dgm:t>
        <a:bodyPr/>
        <a:lstStyle/>
        <a:p>
          <a:endParaRPr lang="ru-RU"/>
        </a:p>
      </dgm:t>
    </dgm:pt>
    <dgm:pt modelId="{795B1276-2BED-4FB2-995C-E1026F443FDE}">
      <dgm:prSet phldrT="[Текст]"/>
      <dgm:spPr/>
      <dgm:t>
        <a:bodyPr/>
        <a:lstStyle/>
        <a:p>
          <a:r>
            <a:rPr lang="ru-RU" dirty="0" smtClean="0"/>
            <a:t>Начало </a:t>
          </a:r>
        </a:p>
        <a:p>
          <a:r>
            <a:rPr lang="ru-RU" dirty="0" smtClean="0"/>
            <a:t>ХХ</a:t>
          </a:r>
          <a:r>
            <a:rPr lang="en-US" dirty="0" smtClean="0"/>
            <a:t>I</a:t>
          </a:r>
          <a:r>
            <a:rPr lang="ru-RU" dirty="0" smtClean="0"/>
            <a:t> в.</a:t>
          </a:r>
          <a:endParaRPr lang="ru-RU" dirty="0"/>
        </a:p>
      </dgm:t>
    </dgm:pt>
    <dgm:pt modelId="{15FA519A-66F0-497C-B066-73D543EC9683}" type="parTrans" cxnId="{7E1D4DE2-14A9-4929-B170-45533B46EB4A}">
      <dgm:prSet/>
      <dgm:spPr/>
      <dgm:t>
        <a:bodyPr/>
        <a:lstStyle/>
        <a:p>
          <a:endParaRPr lang="ru-RU"/>
        </a:p>
      </dgm:t>
    </dgm:pt>
    <dgm:pt modelId="{7105192C-1044-4BF1-8A37-6E858F171AF4}" type="sibTrans" cxnId="{7E1D4DE2-14A9-4929-B170-45533B46EB4A}">
      <dgm:prSet/>
      <dgm:spPr/>
      <dgm:t>
        <a:bodyPr/>
        <a:lstStyle/>
        <a:p>
          <a:endParaRPr lang="ru-RU"/>
        </a:p>
      </dgm:t>
    </dgm:pt>
    <dgm:pt modelId="{709C3250-1F31-4DE5-BEA1-254154E0C822}">
      <dgm:prSet phldrT="[Текст]"/>
      <dgm:spPr/>
      <dgm:t>
        <a:bodyPr/>
        <a:lstStyle/>
        <a:p>
          <a:r>
            <a:rPr lang="ru-RU" dirty="0" smtClean="0"/>
            <a:t>Ребенок готов услышать взрослого после того, как будет выстроена система отношений на основе доверия и понимания</a:t>
          </a:r>
          <a:endParaRPr lang="ru-RU" dirty="0"/>
        </a:p>
      </dgm:t>
    </dgm:pt>
    <dgm:pt modelId="{2F677059-C254-48F7-96A2-86785D72BA50}" type="parTrans" cxnId="{9DC75371-8B7E-41FF-A55B-69C9CAB821C7}">
      <dgm:prSet/>
      <dgm:spPr/>
      <dgm:t>
        <a:bodyPr/>
        <a:lstStyle/>
        <a:p>
          <a:endParaRPr lang="ru-RU"/>
        </a:p>
      </dgm:t>
    </dgm:pt>
    <dgm:pt modelId="{C96E5B5A-494D-4EDC-ADAD-011C432B69B2}" type="sibTrans" cxnId="{9DC75371-8B7E-41FF-A55B-69C9CAB821C7}">
      <dgm:prSet/>
      <dgm:spPr/>
      <dgm:t>
        <a:bodyPr/>
        <a:lstStyle/>
        <a:p>
          <a:endParaRPr lang="ru-RU"/>
        </a:p>
      </dgm:t>
    </dgm:pt>
    <dgm:pt modelId="{43283765-3D83-4941-A8BE-A4ED31CAB647}">
      <dgm:prSet/>
      <dgm:spPr/>
      <dgm:t>
        <a:bodyPr/>
        <a:lstStyle/>
        <a:p>
          <a:r>
            <a:rPr lang="ru-RU" dirty="0" smtClean="0"/>
            <a:t>Взрослый сказал и показал что и как нужно сделать. Ребенок выполняет действия подражая и доверяя взрослому </a:t>
          </a:r>
          <a:endParaRPr lang="ru-RU" dirty="0"/>
        </a:p>
      </dgm:t>
    </dgm:pt>
    <dgm:pt modelId="{2DEF5B02-846B-479C-B13E-7FA3A715D4DC}" type="parTrans" cxnId="{C596F742-E8F9-4643-9462-1F00E4E4F316}">
      <dgm:prSet/>
      <dgm:spPr/>
      <dgm:t>
        <a:bodyPr/>
        <a:lstStyle/>
        <a:p>
          <a:endParaRPr lang="ru-RU"/>
        </a:p>
      </dgm:t>
    </dgm:pt>
    <dgm:pt modelId="{148DD350-1566-4CB0-8639-2EF8B1B94C3B}" type="sibTrans" cxnId="{C596F742-E8F9-4643-9462-1F00E4E4F316}">
      <dgm:prSet/>
      <dgm:spPr/>
      <dgm:t>
        <a:bodyPr/>
        <a:lstStyle/>
        <a:p>
          <a:endParaRPr lang="ru-RU"/>
        </a:p>
      </dgm:t>
    </dgm:pt>
    <dgm:pt modelId="{4A0A1F0D-C932-4D6B-B10E-DB0B442325B6}" type="pres">
      <dgm:prSet presAssocID="{AFA60C5C-3249-4E1B-A054-DE51B138669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00BA73D-1B9A-4F11-BB84-E79033C1F53D}" type="pres">
      <dgm:prSet presAssocID="{D59FCB53-07BE-4391-95B7-C3B992324255}" presName="linNode" presStyleCnt="0"/>
      <dgm:spPr/>
    </dgm:pt>
    <dgm:pt modelId="{DA1E6F19-4EA9-4D4F-9909-D00E93922655}" type="pres">
      <dgm:prSet presAssocID="{D59FCB53-07BE-4391-95B7-C3B992324255}" presName="parentShp" presStyleLbl="node1" presStyleIdx="0" presStyleCnt="2" custScaleX="68109" custScaleY="58093" custLinFactNeighborX="-10712" custLinFactNeighborY="14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3CA959-8416-4F44-8E9A-27BB237419FC}" type="pres">
      <dgm:prSet presAssocID="{D59FCB53-07BE-4391-95B7-C3B992324255}" presName="childShp" presStyleLbl="bgAccFollowNode1" presStyleIdx="0" presStyleCnt="2" custScaleX="134203" custScaleY="130593" custLinFactNeighborX="4412" custLinFactNeighborY="-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AAE2D4-3DF0-40CC-BFFB-9C824D129C41}" type="pres">
      <dgm:prSet presAssocID="{9E544FAD-394E-4A8F-9125-142263365853}" presName="spacing" presStyleCnt="0"/>
      <dgm:spPr/>
    </dgm:pt>
    <dgm:pt modelId="{88BD0AFB-73A0-4BAE-B747-3349578F76D8}" type="pres">
      <dgm:prSet presAssocID="{795B1276-2BED-4FB2-995C-E1026F443FDE}" presName="linNode" presStyleCnt="0"/>
      <dgm:spPr/>
    </dgm:pt>
    <dgm:pt modelId="{75E2521E-F81F-4B06-BEF7-6969559E4AFC}" type="pres">
      <dgm:prSet presAssocID="{795B1276-2BED-4FB2-995C-E1026F443FDE}" presName="parentShp" presStyleLbl="node1" presStyleIdx="1" presStyleCnt="2" custScaleX="62281" custScaleY="64818" custLinFactNeighborX="-45" custLinFactNeighborY="-107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206B45-86B1-4452-A57E-5D27B7468E15}" type="pres">
      <dgm:prSet presAssocID="{795B1276-2BED-4FB2-995C-E1026F443FDE}" presName="childShp" presStyleLbl="bgAccFollowNode1" presStyleIdx="1" presStyleCnt="2" custScaleX="126408" custScaleY="136417" custLinFactNeighborX="673" custLinFactNeighborY="-89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1D4DE2-14A9-4929-B170-45533B46EB4A}" srcId="{AFA60C5C-3249-4E1B-A054-DE51B138669D}" destId="{795B1276-2BED-4FB2-995C-E1026F443FDE}" srcOrd="1" destOrd="0" parTransId="{15FA519A-66F0-497C-B066-73D543EC9683}" sibTransId="{7105192C-1044-4BF1-8A37-6E858F171AF4}"/>
    <dgm:cxn modelId="{9DC75371-8B7E-41FF-A55B-69C9CAB821C7}" srcId="{795B1276-2BED-4FB2-995C-E1026F443FDE}" destId="{709C3250-1F31-4DE5-BEA1-254154E0C822}" srcOrd="0" destOrd="0" parTransId="{2F677059-C254-48F7-96A2-86785D72BA50}" sibTransId="{C96E5B5A-494D-4EDC-ADAD-011C432B69B2}"/>
    <dgm:cxn modelId="{FA8CAB39-32B0-4EFA-9E06-A97E2BA4BF11}" type="presOf" srcId="{795B1276-2BED-4FB2-995C-E1026F443FDE}" destId="{75E2521E-F81F-4B06-BEF7-6969559E4AFC}" srcOrd="0" destOrd="0" presId="urn:microsoft.com/office/officeart/2005/8/layout/vList6"/>
    <dgm:cxn modelId="{3E24B65E-4F83-4B7F-B56F-DEF198DA29E8}" type="presOf" srcId="{D59FCB53-07BE-4391-95B7-C3B992324255}" destId="{DA1E6F19-4EA9-4D4F-9909-D00E93922655}" srcOrd="0" destOrd="0" presId="urn:microsoft.com/office/officeart/2005/8/layout/vList6"/>
    <dgm:cxn modelId="{1C9633C9-6C14-4280-A31C-990AC7518C80}" type="presOf" srcId="{43283765-3D83-4941-A8BE-A4ED31CAB647}" destId="{813CA959-8416-4F44-8E9A-27BB237419FC}" srcOrd="0" destOrd="0" presId="urn:microsoft.com/office/officeart/2005/8/layout/vList6"/>
    <dgm:cxn modelId="{EE2F5FF6-4A8B-4976-B467-1DA1AEEFBE0C}" type="presOf" srcId="{AFA60C5C-3249-4E1B-A054-DE51B138669D}" destId="{4A0A1F0D-C932-4D6B-B10E-DB0B442325B6}" srcOrd="0" destOrd="0" presId="urn:microsoft.com/office/officeart/2005/8/layout/vList6"/>
    <dgm:cxn modelId="{C596F742-E8F9-4643-9462-1F00E4E4F316}" srcId="{D59FCB53-07BE-4391-95B7-C3B992324255}" destId="{43283765-3D83-4941-A8BE-A4ED31CAB647}" srcOrd="0" destOrd="0" parTransId="{2DEF5B02-846B-479C-B13E-7FA3A715D4DC}" sibTransId="{148DD350-1566-4CB0-8639-2EF8B1B94C3B}"/>
    <dgm:cxn modelId="{446EA739-9578-4085-BCF2-7ADEDE421B2F}" type="presOf" srcId="{709C3250-1F31-4DE5-BEA1-254154E0C822}" destId="{F7206B45-86B1-4452-A57E-5D27B7468E15}" srcOrd="0" destOrd="0" presId="urn:microsoft.com/office/officeart/2005/8/layout/vList6"/>
    <dgm:cxn modelId="{4CAE16B7-6BF4-4B55-9E3B-CE700FBE4FFF}" srcId="{AFA60C5C-3249-4E1B-A054-DE51B138669D}" destId="{D59FCB53-07BE-4391-95B7-C3B992324255}" srcOrd="0" destOrd="0" parTransId="{81300571-B8AF-4F4A-8B7E-CC28ABF93F4D}" sibTransId="{9E544FAD-394E-4A8F-9125-142263365853}"/>
    <dgm:cxn modelId="{8671FE43-A278-4A37-8D43-B93331E721FA}" type="presParOf" srcId="{4A0A1F0D-C932-4D6B-B10E-DB0B442325B6}" destId="{100BA73D-1B9A-4F11-BB84-E79033C1F53D}" srcOrd="0" destOrd="0" presId="urn:microsoft.com/office/officeart/2005/8/layout/vList6"/>
    <dgm:cxn modelId="{396508BB-99E8-4833-AAFE-05F68A38BE3E}" type="presParOf" srcId="{100BA73D-1B9A-4F11-BB84-E79033C1F53D}" destId="{DA1E6F19-4EA9-4D4F-9909-D00E93922655}" srcOrd="0" destOrd="0" presId="urn:microsoft.com/office/officeart/2005/8/layout/vList6"/>
    <dgm:cxn modelId="{4C8C950C-CF8C-4E9C-8034-08FD2D5613CC}" type="presParOf" srcId="{100BA73D-1B9A-4F11-BB84-E79033C1F53D}" destId="{813CA959-8416-4F44-8E9A-27BB237419FC}" srcOrd="1" destOrd="0" presId="urn:microsoft.com/office/officeart/2005/8/layout/vList6"/>
    <dgm:cxn modelId="{6EE2E330-32E3-4278-A8C1-2BB183EEAA06}" type="presParOf" srcId="{4A0A1F0D-C932-4D6B-B10E-DB0B442325B6}" destId="{5BAAE2D4-3DF0-40CC-BFFB-9C824D129C41}" srcOrd="1" destOrd="0" presId="urn:microsoft.com/office/officeart/2005/8/layout/vList6"/>
    <dgm:cxn modelId="{011D6675-6D44-4BC8-86C9-2D2ED5106225}" type="presParOf" srcId="{4A0A1F0D-C932-4D6B-B10E-DB0B442325B6}" destId="{88BD0AFB-73A0-4BAE-B747-3349578F76D8}" srcOrd="2" destOrd="0" presId="urn:microsoft.com/office/officeart/2005/8/layout/vList6"/>
    <dgm:cxn modelId="{D6E7C143-25CE-4024-B9D8-BA07B128200D}" type="presParOf" srcId="{88BD0AFB-73A0-4BAE-B747-3349578F76D8}" destId="{75E2521E-F81F-4B06-BEF7-6969559E4AFC}" srcOrd="0" destOrd="0" presId="urn:microsoft.com/office/officeart/2005/8/layout/vList6"/>
    <dgm:cxn modelId="{44CF22E3-9960-48A2-AAF3-2CC8CFB4805B}" type="presParOf" srcId="{88BD0AFB-73A0-4BAE-B747-3349578F76D8}" destId="{F7206B45-86B1-4452-A57E-5D27B7468E1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9B17BE1-D83A-4059-8ABE-DCE65CE05D03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85D519F3-6581-466E-8AA9-8ABC42CA033A}">
      <dgm:prSet phldrT="[Текст]" custT="1"/>
      <dgm:spPr/>
      <dgm:t>
        <a:bodyPr/>
        <a:lstStyle/>
        <a:p>
          <a:pPr algn="l"/>
          <a:r>
            <a: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Традиционная система классов, курсов, расписания и оценок</a:t>
          </a:r>
          <a:endParaRPr lang="ru-RU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FCECD4-A6B6-4496-9983-6A8261190EC2}" type="parTrans" cxnId="{05DCA092-FD2C-441B-9B31-700726A317F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92DE5F7-F826-4E56-A7A9-6BC99E311915}" type="sibTrans" cxnId="{05DCA092-FD2C-441B-9B31-700726A317F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2C9173A-A6CE-4BE8-9352-7E7D948507AA}">
      <dgm:prSet phldrT="[Текст]" custT="1"/>
      <dgm:spPr/>
      <dgm:t>
        <a:bodyPr/>
        <a:lstStyle/>
        <a:p>
          <a:pPr algn="l"/>
          <a:r>
            <a: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Гибкие , ориентированные на запрос учащихся, формы обучения</a:t>
          </a:r>
          <a:endParaRPr lang="ru-RU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6F9245-4515-4DBA-B7C3-7AAEE30A61D8}" type="parTrans" cxnId="{3B3F0264-2E4C-4289-95ED-D44866276B8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4115ED6-0121-41BF-933D-336E4C33519A}" type="sibTrans" cxnId="{3B3F0264-2E4C-4289-95ED-D44866276B8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09A6B0D-B2E2-4524-8D8D-79C1F17FF09C}" type="pres">
      <dgm:prSet presAssocID="{49B17BE1-D83A-4059-8ABE-DCE65CE05D03}" presName="arrowDiagram" presStyleCnt="0">
        <dgm:presLayoutVars>
          <dgm:chMax val="5"/>
          <dgm:dir/>
          <dgm:resizeHandles val="exact"/>
        </dgm:presLayoutVars>
      </dgm:prSet>
      <dgm:spPr/>
    </dgm:pt>
    <dgm:pt modelId="{DF1B8060-20E8-460E-9E65-975B590C74A4}" type="pres">
      <dgm:prSet presAssocID="{49B17BE1-D83A-4059-8ABE-DCE65CE05D03}" presName="arrow" presStyleLbl="bgShp" presStyleIdx="0" presStyleCnt="1"/>
      <dgm:spPr/>
    </dgm:pt>
    <dgm:pt modelId="{39172F0A-F518-4220-ACD5-C9B3ABCC6839}" type="pres">
      <dgm:prSet presAssocID="{49B17BE1-D83A-4059-8ABE-DCE65CE05D03}" presName="arrowDiagram2" presStyleCnt="0"/>
      <dgm:spPr/>
    </dgm:pt>
    <dgm:pt modelId="{26203623-EAB4-46C6-9EF9-7468F74C398A}" type="pres">
      <dgm:prSet presAssocID="{85D519F3-6581-466E-8AA9-8ABC42CA033A}" presName="bullet2a" presStyleLbl="node1" presStyleIdx="0" presStyleCnt="2"/>
      <dgm:spPr/>
    </dgm:pt>
    <dgm:pt modelId="{7B609ACF-F3AF-42AB-BD46-55B0FB462971}" type="pres">
      <dgm:prSet presAssocID="{85D519F3-6581-466E-8AA9-8ABC42CA033A}" presName="textBox2a" presStyleLbl="revTx" presStyleIdx="0" presStyleCnt="2" custScaleX="213752" custScaleY="87609" custLinFactNeighborX="-37025" custLinFactNeighborY="70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018641-ADF5-4B3B-B4BA-E2E5CB3472C0}" type="pres">
      <dgm:prSet presAssocID="{C2C9173A-A6CE-4BE8-9352-7E7D948507AA}" presName="bullet2b" presStyleLbl="node1" presStyleIdx="1" presStyleCnt="2"/>
      <dgm:spPr/>
    </dgm:pt>
    <dgm:pt modelId="{C2A3EEEE-7794-4C17-A1BB-11353D4F91BC}" type="pres">
      <dgm:prSet presAssocID="{C2C9173A-A6CE-4BE8-9352-7E7D948507AA}" presName="textBox2b" presStyleLbl="revTx" presStyleIdx="1" presStyleCnt="2" custScaleX="219953" custScaleY="71227" custLinFactNeighborX="20537" custLinFactNeighborY="-94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58A607-360C-4FF3-9593-8B8AEE200526}" type="presOf" srcId="{85D519F3-6581-466E-8AA9-8ABC42CA033A}" destId="{7B609ACF-F3AF-42AB-BD46-55B0FB462971}" srcOrd="0" destOrd="0" presId="urn:microsoft.com/office/officeart/2005/8/layout/arrow2"/>
    <dgm:cxn modelId="{CABB331C-E62A-4268-9F63-32957FF7DE18}" type="presOf" srcId="{49B17BE1-D83A-4059-8ABE-DCE65CE05D03}" destId="{509A6B0D-B2E2-4524-8D8D-79C1F17FF09C}" srcOrd="0" destOrd="0" presId="urn:microsoft.com/office/officeart/2005/8/layout/arrow2"/>
    <dgm:cxn modelId="{CFEECDC9-850F-4836-88FD-759420E8B807}" type="presOf" srcId="{C2C9173A-A6CE-4BE8-9352-7E7D948507AA}" destId="{C2A3EEEE-7794-4C17-A1BB-11353D4F91BC}" srcOrd="0" destOrd="0" presId="urn:microsoft.com/office/officeart/2005/8/layout/arrow2"/>
    <dgm:cxn modelId="{05DCA092-FD2C-441B-9B31-700726A317F6}" srcId="{49B17BE1-D83A-4059-8ABE-DCE65CE05D03}" destId="{85D519F3-6581-466E-8AA9-8ABC42CA033A}" srcOrd="0" destOrd="0" parTransId="{EBFCECD4-A6B6-4496-9983-6A8261190EC2}" sibTransId="{F92DE5F7-F826-4E56-A7A9-6BC99E311915}"/>
    <dgm:cxn modelId="{3B3F0264-2E4C-4289-95ED-D44866276B89}" srcId="{49B17BE1-D83A-4059-8ABE-DCE65CE05D03}" destId="{C2C9173A-A6CE-4BE8-9352-7E7D948507AA}" srcOrd="1" destOrd="0" parTransId="{6A6F9245-4515-4DBA-B7C3-7AAEE30A61D8}" sibTransId="{A4115ED6-0121-41BF-933D-336E4C33519A}"/>
    <dgm:cxn modelId="{E4FE2E25-6204-47FD-BEA7-24208A983936}" type="presParOf" srcId="{509A6B0D-B2E2-4524-8D8D-79C1F17FF09C}" destId="{DF1B8060-20E8-460E-9E65-975B590C74A4}" srcOrd="0" destOrd="0" presId="urn:microsoft.com/office/officeart/2005/8/layout/arrow2"/>
    <dgm:cxn modelId="{70A08E8C-7A31-460E-B4C8-51A77EBF37BD}" type="presParOf" srcId="{509A6B0D-B2E2-4524-8D8D-79C1F17FF09C}" destId="{39172F0A-F518-4220-ACD5-C9B3ABCC6839}" srcOrd="1" destOrd="0" presId="urn:microsoft.com/office/officeart/2005/8/layout/arrow2"/>
    <dgm:cxn modelId="{CA940F4C-A4CF-4CEE-8C1D-ED89243C76B2}" type="presParOf" srcId="{39172F0A-F518-4220-ACD5-C9B3ABCC6839}" destId="{26203623-EAB4-46C6-9EF9-7468F74C398A}" srcOrd="0" destOrd="0" presId="urn:microsoft.com/office/officeart/2005/8/layout/arrow2"/>
    <dgm:cxn modelId="{0A05C352-955E-4EA8-BDD3-E458FB39C2FB}" type="presParOf" srcId="{39172F0A-F518-4220-ACD5-C9B3ABCC6839}" destId="{7B609ACF-F3AF-42AB-BD46-55B0FB462971}" srcOrd="1" destOrd="0" presId="urn:microsoft.com/office/officeart/2005/8/layout/arrow2"/>
    <dgm:cxn modelId="{A59E7DEC-256B-4C39-853A-8AD6BD5E7597}" type="presParOf" srcId="{39172F0A-F518-4220-ACD5-C9B3ABCC6839}" destId="{E9018641-ADF5-4B3B-B4BA-E2E5CB3472C0}" srcOrd="2" destOrd="0" presId="urn:microsoft.com/office/officeart/2005/8/layout/arrow2"/>
    <dgm:cxn modelId="{50936F2D-FC69-469B-B42E-AACD9C3017FC}" type="presParOf" srcId="{39172F0A-F518-4220-ACD5-C9B3ABCC6839}" destId="{C2A3EEEE-7794-4C17-A1BB-11353D4F91BC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707B83C-DB46-4220-AC5E-85E2A516F686}" type="doc">
      <dgm:prSet loTypeId="urn:microsoft.com/office/officeart/2005/8/layout/vList4#1" loCatId="list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D7A6C985-0300-4836-BAEB-608E88180A9D}">
      <dgm:prSet phldrT="[Текст]"/>
      <dgm:spPr/>
      <dgm:t>
        <a:bodyPr/>
        <a:lstStyle/>
        <a:p>
          <a:r>
            <a:rPr lang="ru-RU" b="1" i="0" smtClean="0">
              <a:latin typeface="Arial" pitchFamily="34" charset="0"/>
              <a:cs typeface="Arial" pitchFamily="34" charset="0"/>
            </a:rPr>
            <a:t>Уметь планировать, проводить уроки, анализировать их эффективность (самоанализ урока).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13726891-952B-46A0-AF4C-3146A2D0FA78}" type="parTrans" cxnId="{0B39CA10-F026-4E8C-9CA2-4207D834ECEE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786532A-97AE-4D11-BBC1-0F24F63308FA}" type="sibTrans" cxnId="{0B39CA10-F026-4E8C-9CA2-4207D834ECEE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D7838F4-A0EE-42C4-B389-D93F1B546D79}">
      <dgm:prSet/>
      <dgm:spPr/>
      <dgm:t>
        <a:bodyPr/>
        <a:lstStyle/>
        <a:p>
          <a:r>
            <a:rPr lang="ru-RU" b="1" i="0" dirty="0" smtClean="0">
              <a:latin typeface="Arial" pitchFamily="34" charset="0"/>
              <a:cs typeface="Arial" pitchFamily="34" charset="0"/>
            </a:rPr>
            <a:t>Демонстрировать знание предмета и программы обучения.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7BDF2B53-354D-427F-9B22-2173E0AB1F95}" type="parTrans" cxnId="{760D25A3-E22E-4375-A170-84B777C84190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6920A89-CAC3-4712-960F-CBD697485ABF}" type="sibTrans" cxnId="{760D25A3-E22E-4375-A170-84B777C84190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A6D3520-0B9F-4102-9C92-3810FD546DCA}">
      <dgm:prSet/>
      <dgm:spPr/>
      <dgm:t>
        <a:bodyPr/>
        <a:lstStyle/>
        <a:p>
          <a:r>
            <a:rPr lang="ru-RU" b="1" i="0" smtClean="0">
              <a:latin typeface="Arial" pitchFamily="34" charset="0"/>
              <a:cs typeface="Arial" pitchFamily="34" charset="0"/>
            </a:rPr>
            <a:t>Владеть формами и методами обучения, выходящими за рамки уроков. 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A23A7810-131A-41A0-B23F-3979290FBF09}" type="parTrans" cxnId="{60F13FDA-1B32-4D76-B4B6-DBDFB507AA3D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751BBAF-198C-4136-B31F-DBD955B848F4}" type="sibTrans" cxnId="{60F13FDA-1B32-4D76-B4B6-DBDFB507AA3D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94083DA-D98D-42D7-B870-FE06048C71A7}">
      <dgm:prSet/>
      <dgm:spPr/>
      <dgm:t>
        <a:bodyPr/>
        <a:lstStyle/>
        <a:p>
          <a:r>
            <a:rPr lang="ru-RU" b="1" i="0" smtClean="0">
              <a:latin typeface="Arial" pitchFamily="34" charset="0"/>
              <a:cs typeface="Arial" pitchFamily="34" charset="0"/>
            </a:rPr>
            <a:t>Уметь объективно оценивать знания учеников, используя разные формы и методы контроля.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68C522F4-B3DB-4AD3-8032-D5236A0D0FC8}" type="parTrans" cxnId="{58C0DD70-F7AB-437D-BDC7-6803BF48D50A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E4F2572-52D0-48F3-B9DB-E525DC5BDE0C}" type="sibTrans" cxnId="{58C0DD70-F7AB-437D-BDC7-6803BF48D50A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32AB84A-76AD-478E-B2AC-4C7C05CC327D}">
      <dgm:prSet/>
      <dgm:spPr/>
      <dgm:t>
        <a:bodyPr/>
        <a:lstStyle/>
        <a:p>
          <a:r>
            <a:rPr lang="ru-RU" b="1" i="0" smtClean="0">
              <a:latin typeface="Arial" pitchFamily="34" charset="0"/>
              <a:cs typeface="Arial" pitchFamily="34" charset="0"/>
            </a:rPr>
            <a:t>Владеть ИКТ-компетенциями.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3C79EE4D-4DBA-48AD-99D5-6B2CA14459FC}" type="parTrans" cxnId="{BD3C3D71-4434-4FA1-B647-E6796D92F21B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8853035-7454-48C1-8427-DDCBBE6BF974}" type="sibTrans" cxnId="{BD3C3D71-4434-4FA1-B647-E6796D92F21B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B5631CF-F07E-42FA-B0E6-5B562EDF80E0}" type="pres">
      <dgm:prSet presAssocID="{7707B83C-DB46-4220-AC5E-85E2A516F68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32C2AC-A896-4D7C-9E02-6F7A08BC935D}" type="pres">
      <dgm:prSet presAssocID="{D7A6C985-0300-4836-BAEB-608E88180A9D}" presName="comp" presStyleCnt="0"/>
      <dgm:spPr/>
      <dgm:t>
        <a:bodyPr/>
        <a:lstStyle/>
        <a:p>
          <a:endParaRPr lang="ru-RU"/>
        </a:p>
      </dgm:t>
    </dgm:pt>
    <dgm:pt modelId="{BDA46B62-BF59-42B2-99F3-1296BD4E434A}" type="pres">
      <dgm:prSet presAssocID="{D7A6C985-0300-4836-BAEB-608E88180A9D}" presName="box" presStyleLbl="node1" presStyleIdx="0" presStyleCnt="5"/>
      <dgm:spPr/>
      <dgm:t>
        <a:bodyPr/>
        <a:lstStyle/>
        <a:p>
          <a:endParaRPr lang="ru-RU"/>
        </a:p>
      </dgm:t>
    </dgm:pt>
    <dgm:pt modelId="{2C1AB448-95F3-4C81-9EFC-C0ECDCAA80C0}" type="pres">
      <dgm:prSet presAssocID="{D7A6C985-0300-4836-BAEB-608E88180A9D}" presName="img" presStyleLbl="fgImgPlace1" presStyleIdx="0" presStyleCnt="5" custScaleX="6270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F505193-31A7-4103-85AF-7BADBF252191}" type="pres">
      <dgm:prSet presAssocID="{D7A6C985-0300-4836-BAEB-608E88180A9D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5F52D6-AF97-44EF-84BC-74450EE7D9BA}" type="pres">
      <dgm:prSet presAssocID="{3786532A-97AE-4D11-BBC1-0F24F63308FA}" presName="spacer" presStyleCnt="0"/>
      <dgm:spPr/>
      <dgm:t>
        <a:bodyPr/>
        <a:lstStyle/>
        <a:p>
          <a:endParaRPr lang="ru-RU"/>
        </a:p>
      </dgm:t>
    </dgm:pt>
    <dgm:pt modelId="{689741D9-DADA-490F-940A-A609178162C1}" type="pres">
      <dgm:prSet presAssocID="{3D7838F4-A0EE-42C4-B389-D93F1B546D79}" presName="comp" presStyleCnt="0"/>
      <dgm:spPr/>
      <dgm:t>
        <a:bodyPr/>
        <a:lstStyle/>
        <a:p>
          <a:endParaRPr lang="ru-RU"/>
        </a:p>
      </dgm:t>
    </dgm:pt>
    <dgm:pt modelId="{D13C2095-AFD6-4AB8-81EF-CCDF82B27C84}" type="pres">
      <dgm:prSet presAssocID="{3D7838F4-A0EE-42C4-B389-D93F1B546D79}" presName="box" presStyleLbl="node1" presStyleIdx="1" presStyleCnt="5"/>
      <dgm:spPr/>
      <dgm:t>
        <a:bodyPr/>
        <a:lstStyle/>
        <a:p>
          <a:endParaRPr lang="ru-RU"/>
        </a:p>
      </dgm:t>
    </dgm:pt>
    <dgm:pt modelId="{A91AC299-792B-4AB9-B25C-99F66F8D964D}" type="pres">
      <dgm:prSet presAssocID="{3D7838F4-A0EE-42C4-B389-D93F1B546D79}" presName="img" presStyleLbl="fgImgPlace1" presStyleIdx="1" presStyleCnt="5" custScaleX="6902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E72FEA7-5599-4A01-A295-FF47EF989E74}" type="pres">
      <dgm:prSet presAssocID="{3D7838F4-A0EE-42C4-B389-D93F1B546D79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162685-CCBF-48F6-828D-0A27DCC09A27}" type="pres">
      <dgm:prSet presAssocID="{96920A89-CAC3-4712-960F-CBD697485ABF}" presName="spacer" presStyleCnt="0"/>
      <dgm:spPr/>
      <dgm:t>
        <a:bodyPr/>
        <a:lstStyle/>
        <a:p>
          <a:endParaRPr lang="ru-RU"/>
        </a:p>
      </dgm:t>
    </dgm:pt>
    <dgm:pt modelId="{03880A84-8460-42D6-BD17-BC8456FCAC1C}" type="pres">
      <dgm:prSet presAssocID="{B94083DA-D98D-42D7-B870-FE06048C71A7}" presName="comp" presStyleCnt="0"/>
      <dgm:spPr/>
      <dgm:t>
        <a:bodyPr/>
        <a:lstStyle/>
        <a:p>
          <a:endParaRPr lang="ru-RU"/>
        </a:p>
      </dgm:t>
    </dgm:pt>
    <dgm:pt modelId="{E43145C2-74CA-481A-A633-04BD1BA6FD9C}" type="pres">
      <dgm:prSet presAssocID="{B94083DA-D98D-42D7-B870-FE06048C71A7}" presName="box" presStyleLbl="node1" presStyleIdx="2" presStyleCnt="5"/>
      <dgm:spPr/>
      <dgm:t>
        <a:bodyPr/>
        <a:lstStyle/>
        <a:p>
          <a:endParaRPr lang="ru-RU"/>
        </a:p>
      </dgm:t>
    </dgm:pt>
    <dgm:pt modelId="{852F4A70-1CF8-4EAD-A32C-2C0EC6C23A29}" type="pres">
      <dgm:prSet presAssocID="{B94083DA-D98D-42D7-B870-FE06048C71A7}" presName="img" presStyleLbl="fgImgPlace1" presStyleIdx="2" presStyleCnt="5" custScaleX="6270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7FCEE61-425B-48A2-BD34-C97A941C6138}" type="pres">
      <dgm:prSet presAssocID="{B94083DA-D98D-42D7-B870-FE06048C71A7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090DEA-EDCF-4E32-847D-B401133A3C84}" type="pres">
      <dgm:prSet presAssocID="{CE4F2572-52D0-48F3-B9DB-E525DC5BDE0C}" presName="spacer" presStyleCnt="0"/>
      <dgm:spPr/>
      <dgm:t>
        <a:bodyPr/>
        <a:lstStyle/>
        <a:p>
          <a:endParaRPr lang="ru-RU"/>
        </a:p>
      </dgm:t>
    </dgm:pt>
    <dgm:pt modelId="{8603B6F4-E703-4CF6-B9D6-7479F578A1B9}" type="pres">
      <dgm:prSet presAssocID="{BA6D3520-0B9F-4102-9C92-3810FD546DCA}" presName="comp" presStyleCnt="0"/>
      <dgm:spPr/>
      <dgm:t>
        <a:bodyPr/>
        <a:lstStyle/>
        <a:p>
          <a:endParaRPr lang="ru-RU"/>
        </a:p>
      </dgm:t>
    </dgm:pt>
    <dgm:pt modelId="{E88C9DBB-1078-4F7F-8580-0EB319E3AFF6}" type="pres">
      <dgm:prSet presAssocID="{BA6D3520-0B9F-4102-9C92-3810FD546DCA}" presName="box" presStyleLbl="node1" presStyleIdx="3" presStyleCnt="5"/>
      <dgm:spPr/>
      <dgm:t>
        <a:bodyPr/>
        <a:lstStyle/>
        <a:p>
          <a:endParaRPr lang="ru-RU"/>
        </a:p>
      </dgm:t>
    </dgm:pt>
    <dgm:pt modelId="{701CCE72-4562-4BC6-AE15-33B077AC7B60}" type="pres">
      <dgm:prSet presAssocID="{BA6D3520-0B9F-4102-9C92-3810FD546DCA}" presName="img" presStyleLbl="fgImgPlace1" presStyleIdx="3" presStyleCnt="5" custScaleX="60729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20E7483-B3B2-4062-81E1-8C79DFFFED95}" type="pres">
      <dgm:prSet presAssocID="{BA6D3520-0B9F-4102-9C92-3810FD546DCA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7370B8-6E03-4CCD-8C3C-DD138483DF01}" type="pres">
      <dgm:prSet presAssocID="{7751BBAF-198C-4136-B31F-DBD955B848F4}" presName="spacer" presStyleCnt="0"/>
      <dgm:spPr/>
      <dgm:t>
        <a:bodyPr/>
        <a:lstStyle/>
        <a:p>
          <a:endParaRPr lang="ru-RU"/>
        </a:p>
      </dgm:t>
    </dgm:pt>
    <dgm:pt modelId="{03A03B9B-7653-46F4-8A09-90C16D9633DA}" type="pres">
      <dgm:prSet presAssocID="{532AB84A-76AD-478E-B2AC-4C7C05CC327D}" presName="comp" presStyleCnt="0"/>
      <dgm:spPr/>
      <dgm:t>
        <a:bodyPr/>
        <a:lstStyle/>
        <a:p>
          <a:endParaRPr lang="ru-RU"/>
        </a:p>
      </dgm:t>
    </dgm:pt>
    <dgm:pt modelId="{9834EF62-1D2A-4ABC-8B82-6D6398E50DE5}" type="pres">
      <dgm:prSet presAssocID="{532AB84A-76AD-478E-B2AC-4C7C05CC327D}" presName="box" presStyleLbl="node1" presStyleIdx="4" presStyleCnt="5"/>
      <dgm:spPr/>
      <dgm:t>
        <a:bodyPr/>
        <a:lstStyle/>
        <a:p>
          <a:endParaRPr lang="ru-RU"/>
        </a:p>
      </dgm:t>
    </dgm:pt>
    <dgm:pt modelId="{9ED7FE64-28B2-426A-80F6-5705C8F37113}" type="pres">
      <dgm:prSet presAssocID="{532AB84A-76AD-478E-B2AC-4C7C05CC327D}" presName="img" presStyleLbl="fgImgPlace1" presStyleIdx="4" presStyleCnt="5" custScaleX="6861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A58C58-ECA6-4F03-AB17-C8AC07A90838}" type="pres">
      <dgm:prSet presAssocID="{532AB84A-76AD-478E-B2AC-4C7C05CC327D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9AAA0C-1EA0-4F16-99E7-F8E8F919940E}" type="presOf" srcId="{3D7838F4-A0EE-42C4-B389-D93F1B546D79}" destId="{D13C2095-AFD6-4AB8-81EF-CCDF82B27C84}" srcOrd="0" destOrd="0" presId="urn:microsoft.com/office/officeart/2005/8/layout/vList4#1"/>
    <dgm:cxn modelId="{D889CE5F-BD5C-4829-A163-12F7233DE2DD}" type="presOf" srcId="{532AB84A-76AD-478E-B2AC-4C7C05CC327D}" destId="{9834EF62-1D2A-4ABC-8B82-6D6398E50DE5}" srcOrd="0" destOrd="0" presId="urn:microsoft.com/office/officeart/2005/8/layout/vList4#1"/>
    <dgm:cxn modelId="{BD3C3D71-4434-4FA1-B647-E6796D92F21B}" srcId="{7707B83C-DB46-4220-AC5E-85E2A516F686}" destId="{532AB84A-76AD-478E-B2AC-4C7C05CC327D}" srcOrd="4" destOrd="0" parTransId="{3C79EE4D-4DBA-48AD-99D5-6B2CA14459FC}" sibTransId="{48853035-7454-48C1-8427-DDCBBE6BF974}"/>
    <dgm:cxn modelId="{0B39CA10-F026-4E8C-9CA2-4207D834ECEE}" srcId="{7707B83C-DB46-4220-AC5E-85E2A516F686}" destId="{D7A6C985-0300-4836-BAEB-608E88180A9D}" srcOrd="0" destOrd="0" parTransId="{13726891-952B-46A0-AF4C-3146A2D0FA78}" sibTransId="{3786532A-97AE-4D11-BBC1-0F24F63308FA}"/>
    <dgm:cxn modelId="{E75F10B1-CB59-4EF8-B6C0-BA08B6638A9A}" type="presOf" srcId="{B94083DA-D98D-42D7-B870-FE06048C71A7}" destId="{37FCEE61-425B-48A2-BD34-C97A941C6138}" srcOrd="1" destOrd="0" presId="urn:microsoft.com/office/officeart/2005/8/layout/vList4#1"/>
    <dgm:cxn modelId="{760D25A3-E22E-4375-A170-84B777C84190}" srcId="{7707B83C-DB46-4220-AC5E-85E2A516F686}" destId="{3D7838F4-A0EE-42C4-B389-D93F1B546D79}" srcOrd="1" destOrd="0" parTransId="{7BDF2B53-354D-427F-9B22-2173E0AB1F95}" sibTransId="{96920A89-CAC3-4712-960F-CBD697485ABF}"/>
    <dgm:cxn modelId="{BD34CA2E-B7D9-47D2-85F5-932A3572398F}" type="presOf" srcId="{532AB84A-76AD-478E-B2AC-4C7C05CC327D}" destId="{ECA58C58-ECA6-4F03-AB17-C8AC07A90838}" srcOrd="1" destOrd="0" presId="urn:microsoft.com/office/officeart/2005/8/layout/vList4#1"/>
    <dgm:cxn modelId="{83AA5B8C-5AD7-48F8-BF5D-6EB3335716D7}" type="presOf" srcId="{3D7838F4-A0EE-42C4-B389-D93F1B546D79}" destId="{8E72FEA7-5599-4A01-A295-FF47EF989E74}" srcOrd="1" destOrd="0" presId="urn:microsoft.com/office/officeart/2005/8/layout/vList4#1"/>
    <dgm:cxn modelId="{DCABCA27-99E0-468A-9454-07B475B85E46}" type="presOf" srcId="{D7A6C985-0300-4836-BAEB-608E88180A9D}" destId="{BDA46B62-BF59-42B2-99F3-1296BD4E434A}" srcOrd="0" destOrd="0" presId="urn:microsoft.com/office/officeart/2005/8/layout/vList4#1"/>
    <dgm:cxn modelId="{43B3C544-5154-4548-8029-290FA6724062}" type="presOf" srcId="{B94083DA-D98D-42D7-B870-FE06048C71A7}" destId="{E43145C2-74CA-481A-A633-04BD1BA6FD9C}" srcOrd="0" destOrd="0" presId="urn:microsoft.com/office/officeart/2005/8/layout/vList4#1"/>
    <dgm:cxn modelId="{40354249-049B-4676-8531-8108B50B2D9E}" type="presOf" srcId="{7707B83C-DB46-4220-AC5E-85E2A516F686}" destId="{BB5631CF-F07E-42FA-B0E6-5B562EDF80E0}" srcOrd="0" destOrd="0" presId="urn:microsoft.com/office/officeart/2005/8/layout/vList4#1"/>
    <dgm:cxn modelId="{60F13FDA-1B32-4D76-B4B6-DBDFB507AA3D}" srcId="{7707B83C-DB46-4220-AC5E-85E2A516F686}" destId="{BA6D3520-0B9F-4102-9C92-3810FD546DCA}" srcOrd="3" destOrd="0" parTransId="{A23A7810-131A-41A0-B23F-3979290FBF09}" sibTransId="{7751BBAF-198C-4136-B31F-DBD955B848F4}"/>
    <dgm:cxn modelId="{198EDB69-4E34-49AE-82AB-18E0FDC1E7ED}" type="presOf" srcId="{BA6D3520-0B9F-4102-9C92-3810FD546DCA}" destId="{920E7483-B3B2-4062-81E1-8C79DFFFED95}" srcOrd="1" destOrd="0" presId="urn:microsoft.com/office/officeart/2005/8/layout/vList4#1"/>
    <dgm:cxn modelId="{58C0DD70-F7AB-437D-BDC7-6803BF48D50A}" srcId="{7707B83C-DB46-4220-AC5E-85E2A516F686}" destId="{B94083DA-D98D-42D7-B870-FE06048C71A7}" srcOrd="2" destOrd="0" parTransId="{68C522F4-B3DB-4AD3-8032-D5236A0D0FC8}" sibTransId="{CE4F2572-52D0-48F3-B9DB-E525DC5BDE0C}"/>
    <dgm:cxn modelId="{B4CEF749-A067-4528-8C8A-FF4103609228}" type="presOf" srcId="{BA6D3520-0B9F-4102-9C92-3810FD546DCA}" destId="{E88C9DBB-1078-4F7F-8580-0EB319E3AFF6}" srcOrd="0" destOrd="0" presId="urn:microsoft.com/office/officeart/2005/8/layout/vList4#1"/>
    <dgm:cxn modelId="{5975FA8A-193C-4893-8296-570BE2A26223}" type="presOf" srcId="{D7A6C985-0300-4836-BAEB-608E88180A9D}" destId="{7F505193-31A7-4103-85AF-7BADBF252191}" srcOrd="1" destOrd="0" presId="urn:microsoft.com/office/officeart/2005/8/layout/vList4#1"/>
    <dgm:cxn modelId="{1D4CDE0E-9A0E-4DF2-A3AC-3BB4D7E62471}" type="presParOf" srcId="{BB5631CF-F07E-42FA-B0E6-5B562EDF80E0}" destId="{4732C2AC-A896-4D7C-9E02-6F7A08BC935D}" srcOrd="0" destOrd="0" presId="urn:microsoft.com/office/officeart/2005/8/layout/vList4#1"/>
    <dgm:cxn modelId="{D2AEF52F-E1EE-465A-BDA8-79075E6BCB02}" type="presParOf" srcId="{4732C2AC-A896-4D7C-9E02-6F7A08BC935D}" destId="{BDA46B62-BF59-42B2-99F3-1296BD4E434A}" srcOrd="0" destOrd="0" presId="urn:microsoft.com/office/officeart/2005/8/layout/vList4#1"/>
    <dgm:cxn modelId="{0057FC77-1F5A-452A-9E4E-62FD48D0B261}" type="presParOf" srcId="{4732C2AC-A896-4D7C-9E02-6F7A08BC935D}" destId="{2C1AB448-95F3-4C81-9EFC-C0ECDCAA80C0}" srcOrd="1" destOrd="0" presId="urn:microsoft.com/office/officeart/2005/8/layout/vList4#1"/>
    <dgm:cxn modelId="{9BE01169-4C37-4815-B24A-169478928D72}" type="presParOf" srcId="{4732C2AC-A896-4D7C-9E02-6F7A08BC935D}" destId="{7F505193-31A7-4103-85AF-7BADBF252191}" srcOrd="2" destOrd="0" presId="urn:microsoft.com/office/officeart/2005/8/layout/vList4#1"/>
    <dgm:cxn modelId="{5F68B344-EEAC-49AA-ABA1-0048B1D4FC9C}" type="presParOf" srcId="{BB5631CF-F07E-42FA-B0E6-5B562EDF80E0}" destId="{435F52D6-AF97-44EF-84BC-74450EE7D9BA}" srcOrd="1" destOrd="0" presId="urn:microsoft.com/office/officeart/2005/8/layout/vList4#1"/>
    <dgm:cxn modelId="{A15D4DA8-B99E-4B78-9388-74ACFDD0097B}" type="presParOf" srcId="{BB5631CF-F07E-42FA-B0E6-5B562EDF80E0}" destId="{689741D9-DADA-490F-940A-A609178162C1}" srcOrd="2" destOrd="0" presId="urn:microsoft.com/office/officeart/2005/8/layout/vList4#1"/>
    <dgm:cxn modelId="{B4A60C85-3236-49CF-808B-F52B84F73063}" type="presParOf" srcId="{689741D9-DADA-490F-940A-A609178162C1}" destId="{D13C2095-AFD6-4AB8-81EF-CCDF82B27C84}" srcOrd="0" destOrd="0" presId="urn:microsoft.com/office/officeart/2005/8/layout/vList4#1"/>
    <dgm:cxn modelId="{DA90391B-D05B-4F78-B10A-7EB534BD2EFA}" type="presParOf" srcId="{689741D9-DADA-490F-940A-A609178162C1}" destId="{A91AC299-792B-4AB9-B25C-99F66F8D964D}" srcOrd="1" destOrd="0" presId="urn:microsoft.com/office/officeart/2005/8/layout/vList4#1"/>
    <dgm:cxn modelId="{FD891170-E271-4741-A6DE-018167E31B05}" type="presParOf" srcId="{689741D9-DADA-490F-940A-A609178162C1}" destId="{8E72FEA7-5599-4A01-A295-FF47EF989E74}" srcOrd="2" destOrd="0" presId="urn:microsoft.com/office/officeart/2005/8/layout/vList4#1"/>
    <dgm:cxn modelId="{19855089-99A8-48CD-AB00-D57DC46D7A6B}" type="presParOf" srcId="{BB5631CF-F07E-42FA-B0E6-5B562EDF80E0}" destId="{C7162685-CCBF-48F6-828D-0A27DCC09A27}" srcOrd="3" destOrd="0" presId="urn:microsoft.com/office/officeart/2005/8/layout/vList4#1"/>
    <dgm:cxn modelId="{7373C11C-9F94-4247-A048-95A82861CBE1}" type="presParOf" srcId="{BB5631CF-F07E-42FA-B0E6-5B562EDF80E0}" destId="{03880A84-8460-42D6-BD17-BC8456FCAC1C}" srcOrd="4" destOrd="0" presId="urn:microsoft.com/office/officeart/2005/8/layout/vList4#1"/>
    <dgm:cxn modelId="{2C68C92D-AC91-4A68-B681-E4A2C757BFB4}" type="presParOf" srcId="{03880A84-8460-42D6-BD17-BC8456FCAC1C}" destId="{E43145C2-74CA-481A-A633-04BD1BA6FD9C}" srcOrd="0" destOrd="0" presId="urn:microsoft.com/office/officeart/2005/8/layout/vList4#1"/>
    <dgm:cxn modelId="{F3FC625E-9554-4F17-A232-3FBD00E5364E}" type="presParOf" srcId="{03880A84-8460-42D6-BD17-BC8456FCAC1C}" destId="{852F4A70-1CF8-4EAD-A32C-2C0EC6C23A29}" srcOrd="1" destOrd="0" presId="urn:microsoft.com/office/officeart/2005/8/layout/vList4#1"/>
    <dgm:cxn modelId="{1581F8BC-820E-40CF-9A9D-970B36608CF0}" type="presParOf" srcId="{03880A84-8460-42D6-BD17-BC8456FCAC1C}" destId="{37FCEE61-425B-48A2-BD34-C97A941C6138}" srcOrd="2" destOrd="0" presId="urn:microsoft.com/office/officeart/2005/8/layout/vList4#1"/>
    <dgm:cxn modelId="{D75B6D93-78A9-4485-B2B2-238DF7ABA8B9}" type="presParOf" srcId="{BB5631CF-F07E-42FA-B0E6-5B562EDF80E0}" destId="{32090DEA-EDCF-4E32-847D-B401133A3C84}" srcOrd="5" destOrd="0" presId="urn:microsoft.com/office/officeart/2005/8/layout/vList4#1"/>
    <dgm:cxn modelId="{0944DA2F-C69D-4DA0-946E-38BE2509600B}" type="presParOf" srcId="{BB5631CF-F07E-42FA-B0E6-5B562EDF80E0}" destId="{8603B6F4-E703-4CF6-B9D6-7479F578A1B9}" srcOrd="6" destOrd="0" presId="urn:microsoft.com/office/officeart/2005/8/layout/vList4#1"/>
    <dgm:cxn modelId="{7495D160-8850-4E24-952F-B21B48D743F6}" type="presParOf" srcId="{8603B6F4-E703-4CF6-B9D6-7479F578A1B9}" destId="{E88C9DBB-1078-4F7F-8580-0EB319E3AFF6}" srcOrd="0" destOrd="0" presId="urn:microsoft.com/office/officeart/2005/8/layout/vList4#1"/>
    <dgm:cxn modelId="{BE986B22-8756-4034-ABC1-B68941BEBBC2}" type="presParOf" srcId="{8603B6F4-E703-4CF6-B9D6-7479F578A1B9}" destId="{701CCE72-4562-4BC6-AE15-33B077AC7B60}" srcOrd="1" destOrd="0" presId="urn:microsoft.com/office/officeart/2005/8/layout/vList4#1"/>
    <dgm:cxn modelId="{89DF8735-05C9-4A12-A1C7-2B968F110002}" type="presParOf" srcId="{8603B6F4-E703-4CF6-B9D6-7479F578A1B9}" destId="{920E7483-B3B2-4062-81E1-8C79DFFFED95}" srcOrd="2" destOrd="0" presId="urn:microsoft.com/office/officeart/2005/8/layout/vList4#1"/>
    <dgm:cxn modelId="{19559635-5DA1-49DD-9B08-FFBA5263C0F9}" type="presParOf" srcId="{BB5631CF-F07E-42FA-B0E6-5B562EDF80E0}" destId="{797370B8-6E03-4CCD-8C3C-DD138483DF01}" srcOrd="7" destOrd="0" presId="urn:microsoft.com/office/officeart/2005/8/layout/vList4#1"/>
    <dgm:cxn modelId="{11B20B12-4CEF-4EA7-BF91-E585412982C2}" type="presParOf" srcId="{BB5631CF-F07E-42FA-B0E6-5B562EDF80E0}" destId="{03A03B9B-7653-46F4-8A09-90C16D9633DA}" srcOrd="8" destOrd="0" presId="urn:microsoft.com/office/officeart/2005/8/layout/vList4#1"/>
    <dgm:cxn modelId="{82C4B9CB-7E95-4E4D-87B5-6E683E21ED9B}" type="presParOf" srcId="{03A03B9B-7653-46F4-8A09-90C16D9633DA}" destId="{9834EF62-1D2A-4ABC-8B82-6D6398E50DE5}" srcOrd="0" destOrd="0" presId="urn:microsoft.com/office/officeart/2005/8/layout/vList4#1"/>
    <dgm:cxn modelId="{436D2291-5A90-479A-BFD1-6AD81658B6B0}" type="presParOf" srcId="{03A03B9B-7653-46F4-8A09-90C16D9633DA}" destId="{9ED7FE64-28B2-426A-80F6-5705C8F37113}" srcOrd="1" destOrd="0" presId="urn:microsoft.com/office/officeart/2005/8/layout/vList4#1"/>
    <dgm:cxn modelId="{32828C5C-5EA0-4430-9D25-5D0FB559748D}" type="presParOf" srcId="{03A03B9B-7653-46F4-8A09-90C16D9633DA}" destId="{ECA58C58-ECA6-4F03-AB17-C8AC07A90838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707B83C-DB46-4220-AC5E-85E2A516F686}" type="doc">
      <dgm:prSet loTypeId="urn:microsoft.com/office/officeart/2005/8/layout/vList4#2" loCatId="list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D7A6C985-0300-4836-BAEB-608E88180A9D}">
      <dgm:prSet phldrT="[Текст]" custT="1"/>
      <dgm:spPr/>
      <dgm:t>
        <a:bodyPr/>
        <a:lstStyle/>
        <a:p>
          <a:r>
            <a:rPr lang="ru-RU" sz="1800" b="1" i="0" dirty="0" smtClean="0"/>
            <a:t>Владеть формами и методами воспитательной работы, используя их как на уроке, так и во внеклассной деятельности.</a:t>
          </a:r>
          <a:endParaRPr lang="ru-RU" sz="1800" b="1" dirty="0"/>
        </a:p>
      </dgm:t>
    </dgm:pt>
    <dgm:pt modelId="{13726891-952B-46A0-AF4C-3146A2D0FA78}" type="parTrans" cxnId="{0B39CA10-F026-4E8C-9CA2-4207D834ECEE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3786532A-97AE-4D11-BBC1-0F24F63308FA}" type="sibTrans" cxnId="{0B39CA10-F026-4E8C-9CA2-4207D834ECEE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3D7838F4-A0EE-42C4-B389-D93F1B546D79}">
      <dgm:prSet custT="1"/>
      <dgm:spPr/>
      <dgm:t>
        <a:bodyPr/>
        <a:lstStyle/>
        <a:p>
          <a:r>
            <a:rPr lang="ru-RU" sz="1800" b="1" i="0" smtClean="0"/>
            <a:t>Уметь общаться с детьми, признавая их достоинство, понимая и принимая их.</a:t>
          </a:r>
          <a:endParaRPr lang="ru-RU" sz="1800" b="1" dirty="0"/>
        </a:p>
      </dgm:t>
    </dgm:pt>
    <dgm:pt modelId="{7BDF2B53-354D-427F-9B22-2173E0AB1F95}" type="parTrans" cxnId="{760D25A3-E22E-4375-A170-84B777C84190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96920A89-CAC3-4712-960F-CBD697485ABF}" type="sibTrans" cxnId="{760D25A3-E22E-4375-A170-84B777C84190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B94083DA-D98D-42D7-B870-FE06048C71A7}">
      <dgm:prSet custT="1"/>
      <dgm:spPr/>
      <dgm:t>
        <a:bodyPr/>
        <a:lstStyle/>
        <a:p>
          <a:r>
            <a:rPr lang="ru-RU" sz="1800" b="1" i="0" smtClean="0"/>
            <a:t>Уметь строить воспитательную деятельность с учетом культурных различий детей, половозрастных и индивидуальных особенностей.</a:t>
          </a:r>
          <a:endParaRPr lang="ru-RU" sz="1800" b="1" dirty="0"/>
        </a:p>
      </dgm:t>
    </dgm:pt>
    <dgm:pt modelId="{68C522F4-B3DB-4AD3-8032-D5236A0D0FC8}" type="parTrans" cxnId="{58C0DD70-F7AB-437D-BDC7-6803BF48D50A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CE4F2572-52D0-48F3-B9DB-E525DC5BDE0C}" type="sibTrans" cxnId="{58C0DD70-F7AB-437D-BDC7-6803BF48D50A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BB5631CF-F07E-42FA-B0E6-5B562EDF80E0}" type="pres">
      <dgm:prSet presAssocID="{7707B83C-DB46-4220-AC5E-85E2A516F68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32C2AC-A896-4D7C-9E02-6F7A08BC935D}" type="pres">
      <dgm:prSet presAssocID="{D7A6C985-0300-4836-BAEB-608E88180A9D}" presName="comp" presStyleCnt="0"/>
      <dgm:spPr/>
      <dgm:t>
        <a:bodyPr/>
        <a:lstStyle/>
        <a:p>
          <a:endParaRPr lang="ru-RU"/>
        </a:p>
      </dgm:t>
    </dgm:pt>
    <dgm:pt modelId="{BDA46B62-BF59-42B2-99F3-1296BD4E434A}" type="pres">
      <dgm:prSet presAssocID="{D7A6C985-0300-4836-BAEB-608E88180A9D}" presName="box" presStyleLbl="node1" presStyleIdx="0" presStyleCnt="3"/>
      <dgm:spPr/>
      <dgm:t>
        <a:bodyPr/>
        <a:lstStyle/>
        <a:p>
          <a:endParaRPr lang="ru-RU"/>
        </a:p>
      </dgm:t>
    </dgm:pt>
    <dgm:pt modelId="{2C1AB448-95F3-4C81-9EFC-C0ECDCAA80C0}" type="pres">
      <dgm:prSet presAssocID="{D7A6C985-0300-4836-BAEB-608E88180A9D}" presName="img" presStyleLbl="fgImgPlace1" presStyleIdx="0" presStyleCnt="3" custScaleX="69025" custScaleY="8642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F505193-31A7-4103-85AF-7BADBF252191}" type="pres">
      <dgm:prSet presAssocID="{D7A6C985-0300-4836-BAEB-608E88180A9D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5F52D6-AF97-44EF-84BC-74450EE7D9BA}" type="pres">
      <dgm:prSet presAssocID="{3786532A-97AE-4D11-BBC1-0F24F63308FA}" presName="spacer" presStyleCnt="0"/>
      <dgm:spPr/>
      <dgm:t>
        <a:bodyPr/>
        <a:lstStyle/>
        <a:p>
          <a:endParaRPr lang="ru-RU"/>
        </a:p>
      </dgm:t>
    </dgm:pt>
    <dgm:pt modelId="{689741D9-DADA-490F-940A-A609178162C1}" type="pres">
      <dgm:prSet presAssocID="{3D7838F4-A0EE-42C4-B389-D93F1B546D79}" presName="comp" presStyleCnt="0"/>
      <dgm:spPr/>
      <dgm:t>
        <a:bodyPr/>
        <a:lstStyle/>
        <a:p>
          <a:endParaRPr lang="ru-RU"/>
        </a:p>
      </dgm:t>
    </dgm:pt>
    <dgm:pt modelId="{D13C2095-AFD6-4AB8-81EF-CCDF82B27C84}" type="pres">
      <dgm:prSet presAssocID="{3D7838F4-A0EE-42C4-B389-D93F1B546D79}" presName="box" presStyleLbl="node1" presStyleIdx="1" presStyleCnt="3"/>
      <dgm:spPr/>
      <dgm:t>
        <a:bodyPr/>
        <a:lstStyle/>
        <a:p>
          <a:endParaRPr lang="ru-RU"/>
        </a:p>
      </dgm:t>
    </dgm:pt>
    <dgm:pt modelId="{A91AC299-792B-4AB9-B25C-99F66F8D964D}" type="pres">
      <dgm:prSet presAssocID="{3D7838F4-A0EE-42C4-B389-D93F1B546D79}" presName="img" presStyleLbl="fgImgPlace1" presStyleIdx="1" presStyleCnt="3" custScaleX="69025" custScaleY="8418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E72FEA7-5599-4A01-A295-FF47EF989E74}" type="pres">
      <dgm:prSet presAssocID="{3D7838F4-A0EE-42C4-B389-D93F1B546D79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162685-CCBF-48F6-828D-0A27DCC09A27}" type="pres">
      <dgm:prSet presAssocID="{96920A89-CAC3-4712-960F-CBD697485ABF}" presName="spacer" presStyleCnt="0"/>
      <dgm:spPr/>
      <dgm:t>
        <a:bodyPr/>
        <a:lstStyle/>
        <a:p>
          <a:endParaRPr lang="ru-RU"/>
        </a:p>
      </dgm:t>
    </dgm:pt>
    <dgm:pt modelId="{03880A84-8460-42D6-BD17-BC8456FCAC1C}" type="pres">
      <dgm:prSet presAssocID="{B94083DA-D98D-42D7-B870-FE06048C71A7}" presName="comp" presStyleCnt="0"/>
      <dgm:spPr/>
      <dgm:t>
        <a:bodyPr/>
        <a:lstStyle/>
        <a:p>
          <a:endParaRPr lang="ru-RU"/>
        </a:p>
      </dgm:t>
    </dgm:pt>
    <dgm:pt modelId="{E43145C2-74CA-481A-A633-04BD1BA6FD9C}" type="pres">
      <dgm:prSet presAssocID="{B94083DA-D98D-42D7-B870-FE06048C71A7}" presName="box" presStyleLbl="node1" presStyleIdx="2" presStyleCnt="3"/>
      <dgm:spPr/>
      <dgm:t>
        <a:bodyPr/>
        <a:lstStyle/>
        <a:p>
          <a:endParaRPr lang="ru-RU"/>
        </a:p>
      </dgm:t>
    </dgm:pt>
    <dgm:pt modelId="{852F4A70-1CF8-4EAD-A32C-2C0EC6C23A29}" type="pres">
      <dgm:prSet presAssocID="{B94083DA-D98D-42D7-B870-FE06048C71A7}" presName="img" presStyleLbl="fgImgPlace1" presStyleIdx="2" presStyleCnt="3" custScaleX="63824" custScaleY="8480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7FCEE61-425B-48A2-BD34-C97A941C6138}" type="pres">
      <dgm:prSet presAssocID="{B94083DA-D98D-42D7-B870-FE06048C71A7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27352B-980C-4BCE-9B5C-BC32ADDC1D73}" type="presOf" srcId="{B94083DA-D98D-42D7-B870-FE06048C71A7}" destId="{37FCEE61-425B-48A2-BD34-C97A941C6138}" srcOrd="1" destOrd="0" presId="urn:microsoft.com/office/officeart/2005/8/layout/vList4#2"/>
    <dgm:cxn modelId="{0B39CA10-F026-4E8C-9CA2-4207D834ECEE}" srcId="{7707B83C-DB46-4220-AC5E-85E2A516F686}" destId="{D7A6C985-0300-4836-BAEB-608E88180A9D}" srcOrd="0" destOrd="0" parTransId="{13726891-952B-46A0-AF4C-3146A2D0FA78}" sibTransId="{3786532A-97AE-4D11-BBC1-0F24F63308FA}"/>
    <dgm:cxn modelId="{760D25A3-E22E-4375-A170-84B777C84190}" srcId="{7707B83C-DB46-4220-AC5E-85E2A516F686}" destId="{3D7838F4-A0EE-42C4-B389-D93F1B546D79}" srcOrd="1" destOrd="0" parTransId="{7BDF2B53-354D-427F-9B22-2173E0AB1F95}" sibTransId="{96920A89-CAC3-4712-960F-CBD697485ABF}"/>
    <dgm:cxn modelId="{972DE151-D92C-43E2-A00F-6B00406F332F}" type="presOf" srcId="{3D7838F4-A0EE-42C4-B389-D93F1B546D79}" destId="{8E72FEA7-5599-4A01-A295-FF47EF989E74}" srcOrd="1" destOrd="0" presId="urn:microsoft.com/office/officeart/2005/8/layout/vList4#2"/>
    <dgm:cxn modelId="{21F3EF0C-43EB-4FE3-BD9E-1D78E8BFE924}" type="presOf" srcId="{B94083DA-D98D-42D7-B870-FE06048C71A7}" destId="{E43145C2-74CA-481A-A633-04BD1BA6FD9C}" srcOrd="0" destOrd="0" presId="urn:microsoft.com/office/officeart/2005/8/layout/vList4#2"/>
    <dgm:cxn modelId="{065E1329-23D2-474F-8426-0A0A5AC3DBA4}" type="presOf" srcId="{D7A6C985-0300-4836-BAEB-608E88180A9D}" destId="{BDA46B62-BF59-42B2-99F3-1296BD4E434A}" srcOrd="0" destOrd="0" presId="urn:microsoft.com/office/officeart/2005/8/layout/vList4#2"/>
    <dgm:cxn modelId="{C354397A-EE6C-473D-BF04-AA30FD773687}" type="presOf" srcId="{3D7838F4-A0EE-42C4-B389-D93F1B546D79}" destId="{D13C2095-AFD6-4AB8-81EF-CCDF82B27C84}" srcOrd="0" destOrd="0" presId="urn:microsoft.com/office/officeart/2005/8/layout/vList4#2"/>
    <dgm:cxn modelId="{58C0DD70-F7AB-437D-BDC7-6803BF48D50A}" srcId="{7707B83C-DB46-4220-AC5E-85E2A516F686}" destId="{B94083DA-D98D-42D7-B870-FE06048C71A7}" srcOrd="2" destOrd="0" parTransId="{68C522F4-B3DB-4AD3-8032-D5236A0D0FC8}" sibTransId="{CE4F2572-52D0-48F3-B9DB-E525DC5BDE0C}"/>
    <dgm:cxn modelId="{6B4FA8B5-8DF6-40BA-BDD0-3694E88CF333}" type="presOf" srcId="{7707B83C-DB46-4220-AC5E-85E2A516F686}" destId="{BB5631CF-F07E-42FA-B0E6-5B562EDF80E0}" srcOrd="0" destOrd="0" presId="urn:microsoft.com/office/officeart/2005/8/layout/vList4#2"/>
    <dgm:cxn modelId="{BCD00752-D4CB-4150-8E54-3A4E7B4C736F}" type="presOf" srcId="{D7A6C985-0300-4836-BAEB-608E88180A9D}" destId="{7F505193-31A7-4103-85AF-7BADBF252191}" srcOrd="1" destOrd="0" presId="urn:microsoft.com/office/officeart/2005/8/layout/vList4#2"/>
    <dgm:cxn modelId="{BA2BB7EE-3499-4A26-B344-6906D9E33CAD}" type="presParOf" srcId="{BB5631CF-F07E-42FA-B0E6-5B562EDF80E0}" destId="{4732C2AC-A896-4D7C-9E02-6F7A08BC935D}" srcOrd="0" destOrd="0" presId="urn:microsoft.com/office/officeart/2005/8/layout/vList4#2"/>
    <dgm:cxn modelId="{E5937D12-2A6D-4DAF-98A9-5E9F4B441FC4}" type="presParOf" srcId="{4732C2AC-A896-4D7C-9E02-6F7A08BC935D}" destId="{BDA46B62-BF59-42B2-99F3-1296BD4E434A}" srcOrd="0" destOrd="0" presId="urn:microsoft.com/office/officeart/2005/8/layout/vList4#2"/>
    <dgm:cxn modelId="{02312CA6-2172-4D53-842F-5454FBC0D1AF}" type="presParOf" srcId="{4732C2AC-A896-4D7C-9E02-6F7A08BC935D}" destId="{2C1AB448-95F3-4C81-9EFC-C0ECDCAA80C0}" srcOrd="1" destOrd="0" presId="urn:microsoft.com/office/officeart/2005/8/layout/vList4#2"/>
    <dgm:cxn modelId="{89B1E326-EF67-40B2-A78E-91A0AB5F454D}" type="presParOf" srcId="{4732C2AC-A896-4D7C-9E02-6F7A08BC935D}" destId="{7F505193-31A7-4103-85AF-7BADBF252191}" srcOrd="2" destOrd="0" presId="urn:microsoft.com/office/officeart/2005/8/layout/vList4#2"/>
    <dgm:cxn modelId="{6E79CED8-867E-444C-87CD-CB151BB66B0C}" type="presParOf" srcId="{BB5631CF-F07E-42FA-B0E6-5B562EDF80E0}" destId="{435F52D6-AF97-44EF-84BC-74450EE7D9BA}" srcOrd="1" destOrd="0" presId="urn:microsoft.com/office/officeart/2005/8/layout/vList4#2"/>
    <dgm:cxn modelId="{619166D4-EC19-4940-87D4-D2265097D239}" type="presParOf" srcId="{BB5631CF-F07E-42FA-B0E6-5B562EDF80E0}" destId="{689741D9-DADA-490F-940A-A609178162C1}" srcOrd="2" destOrd="0" presId="urn:microsoft.com/office/officeart/2005/8/layout/vList4#2"/>
    <dgm:cxn modelId="{7959EB08-A407-4FBD-9D7C-E6CFAFE2FA47}" type="presParOf" srcId="{689741D9-DADA-490F-940A-A609178162C1}" destId="{D13C2095-AFD6-4AB8-81EF-CCDF82B27C84}" srcOrd="0" destOrd="0" presId="urn:microsoft.com/office/officeart/2005/8/layout/vList4#2"/>
    <dgm:cxn modelId="{803F5DDB-0DEB-4825-BCFB-CB324BDB346B}" type="presParOf" srcId="{689741D9-DADA-490F-940A-A609178162C1}" destId="{A91AC299-792B-4AB9-B25C-99F66F8D964D}" srcOrd="1" destOrd="0" presId="urn:microsoft.com/office/officeart/2005/8/layout/vList4#2"/>
    <dgm:cxn modelId="{C568E226-6238-4D88-860D-9909A3F8ED0E}" type="presParOf" srcId="{689741D9-DADA-490F-940A-A609178162C1}" destId="{8E72FEA7-5599-4A01-A295-FF47EF989E74}" srcOrd="2" destOrd="0" presId="urn:microsoft.com/office/officeart/2005/8/layout/vList4#2"/>
    <dgm:cxn modelId="{83AF3149-247E-46BC-908F-2C2D83B94055}" type="presParOf" srcId="{BB5631CF-F07E-42FA-B0E6-5B562EDF80E0}" destId="{C7162685-CCBF-48F6-828D-0A27DCC09A27}" srcOrd="3" destOrd="0" presId="urn:microsoft.com/office/officeart/2005/8/layout/vList4#2"/>
    <dgm:cxn modelId="{E9DD5BD8-B3AA-4440-83AE-940C4011AFAA}" type="presParOf" srcId="{BB5631CF-F07E-42FA-B0E6-5B562EDF80E0}" destId="{03880A84-8460-42D6-BD17-BC8456FCAC1C}" srcOrd="4" destOrd="0" presId="urn:microsoft.com/office/officeart/2005/8/layout/vList4#2"/>
    <dgm:cxn modelId="{56819F29-1C2B-42E8-BD33-D0CBDCDEFAB7}" type="presParOf" srcId="{03880A84-8460-42D6-BD17-BC8456FCAC1C}" destId="{E43145C2-74CA-481A-A633-04BD1BA6FD9C}" srcOrd="0" destOrd="0" presId="urn:microsoft.com/office/officeart/2005/8/layout/vList4#2"/>
    <dgm:cxn modelId="{FE3FD0C2-312D-4EFA-AF6B-ABF1F9EF69EC}" type="presParOf" srcId="{03880A84-8460-42D6-BD17-BC8456FCAC1C}" destId="{852F4A70-1CF8-4EAD-A32C-2C0EC6C23A29}" srcOrd="1" destOrd="0" presId="urn:microsoft.com/office/officeart/2005/8/layout/vList4#2"/>
    <dgm:cxn modelId="{9CEEFDEA-FFC8-4BD1-AB62-7341050A776C}" type="presParOf" srcId="{03880A84-8460-42D6-BD17-BC8456FCAC1C}" destId="{37FCEE61-425B-48A2-BD34-C97A941C6138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707B83C-DB46-4220-AC5E-85E2A516F686}" type="doc">
      <dgm:prSet loTypeId="urn:microsoft.com/office/officeart/2005/8/layout/vList4#3" loCatId="list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D7A6C985-0300-4836-BAEB-608E88180A9D}">
      <dgm:prSet phldrT="[Текст]" custT="1"/>
      <dgm:spPr/>
      <dgm:t>
        <a:bodyPr/>
        <a:lstStyle/>
        <a:p>
          <a:r>
            <a:rPr lang="ru-RU" sz="1800" b="1" i="0" smtClean="0"/>
            <a:t>Способность в ходе наблюдения выявлять разнообразные проблемы детей.</a:t>
          </a:r>
          <a:endParaRPr lang="ru-RU" sz="1800" b="1" dirty="0"/>
        </a:p>
      </dgm:t>
    </dgm:pt>
    <dgm:pt modelId="{13726891-952B-46A0-AF4C-3146A2D0FA78}" type="parTrans" cxnId="{0B39CA10-F026-4E8C-9CA2-4207D834ECEE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3786532A-97AE-4D11-BBC1-0F24F63308FA}" type="sibTrans" cxnId="{0B39CA10-F026-4E8C-9CA2-4207D834ECEE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3D7838F4-A0EE-42C4-B389-D93F1B546D79}">
      <dgm:prSet custT="1"/>
      <dgm:spPr/>
      <dgm:t>
        <a:bodyPr/>
        <a:lstStyle/>
        <a:p>
          <a:r>
            <a:rPr lang="ru-RU" sz="1800" b="1" i="0" smtClean="0"/>
            <a:t>Способность оказать адресную помощь ребенку своими педагогическими приемами.</a:t>
          </a:r>
          <a:endParaRPr lang="ru-RU" sz="1800" b="1" dirty="0"/>
        </a:p>
      </dgm:t>
    </dgm:pt>
    <dgm:pt modelId="{7BDF2B53-354D-427F-9B22-2173E0AB1F95}" type="parTrans" cxnId="{760D25A3-E22E-4375-A170-84B777C84190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96920A89-CAC3-4712-960F-CBD697485ABF}" type="sibTrans" cxnId="{760D25A3-E22E-4375-A170-84B777C84190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BA6D3520-0B9F-4102-9C92-3810FD546DCA}">
      <dgm:prSet custT="1"/>
      <dgm:spPr/>
      <dgm:t>
        <a:bodyPr/>
        <a:lstStyle/>
        <a:p>
          <a:r>
            <a:rPr lang="ru-RU" sz="1800" b="1" i="0" smtClean="0"/>
            <a:t>Готовность принять разных детей, вне зависимости от их реальных учебных возможностей.</a:t>
          </a:r>
          <a:endParaRPr lang="ru-RU" sz="1800" b="1" dirty="0"/>
        </a:p>
      </dgm:t>
    </dgm:pt>
    <dgm:pt modelId="{A23A7810-131A-41A0-B23F-3979290FBF09}" type="parTrans" cxnId="{60F13FDA-1B32-4D76-B4B6-DBDFB507AA3D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7751BBAF-198C-4136-B31F-DBD955B848F4}" type="sibTrans" cxnId="{60F13FDA-1B32-4D76-B4B6-DBDFB507AA3D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B94083DA-D98D-42D7-B870-FE06048C71A7}">
      <dgm:prSet custT="1"/>
      <dgm:spPr/>
      <dgm:t>
        <a:bodyPr/>
        <a:lstStyle/>
        <a:p>
          <a:r>
            <a:rPr lang="ru-RU" sz="1800" b="1" i="0" smtClean="0"/>
            <a:t>Умение отслеживать динамику развития ребенка.</a:t>
          </a:r>
          <a:endParaRPr lang="ru-RU" sz="1800" b="1" dirty="0"/>
        </a:p>
      </dgm:t>
    </dgm:pt>
    <dgm:pt modelId="{68C522F4-B3DB-4AD3-8032-D5236A0D0FC8}" type="parTrans" cxnId="{58C0DD70-F7AB-437D-BDC7-6803BF48D50A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CE4F2572-52D0-48F3-B9DB-E525DC5BDE0C}" type="sibTrans" cxnId="{58C0DD70-F7AB-437D-BDC7-6803BF48D50A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532AB84A-76AD-478E-B2AC-4C7C05CC327D}">
      <dgm:prSet custT="1"/>
      <dgm:spPr/>
      <dgm:t>
        <a:bodyPr/>
        <a:lstStyle/>
        <a:p>
          <a:r>
            <a:rPr lang="ru-RU" sz="1800" b="1" i="0" dirty="0" smtClean="0"/>
            <a:t>Умение использовать в практике своей работы психологические подходы: культурно-исторический, деятельностный и развивающий.</a:t>
          </a:r>
          <a:endParaRPr lang="ru-RU" sz="1800" b="1" dirty="0"/>
        </a:p>
      </dgm:t>
    </dgm:pt>
    <dgm:pt modelId="{3C79EE4D-4DBA-48AD-99D5-6B2CA14459FC}" type="parTrans" cxnId="{BD3C3D71-4434-4FA1-B647-E6796D92F21B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48853035-7454-48C1-8427-DDCBBE6BF974}" type="sibTrans" cxnId="{BD3C3D71-4434-4FA1-B647-E6796D92F21B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BB5631CF-F07E-42FA-B0E6-5B562EDF80E0}" type="pres">
      <dgm:prSet presAssocID="{7707B83C-DB46-4220-AC5E-85E2A516F68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32C2AC-A896-4D7C-9E02-6F7A08BC935D}" type="pres">
      <dgm:prSet presAssocID="{D7A6C985-0300-4836-BAEB-608E88180A9D}" presName="comp" presStyleCnt="0"/>
      <dgm:spPr/>
      <dgm:t>
        <a:bodyPr/>
        <a:lstStyle/>
        <a:p>
          <a:endParaRPr lang="ru-RU"/>
        </a:p>
      </dgm:t>
    </dgm:pt>
    <dgm:pt modelId="{BDA46B62-BF59-42B2-99F3-1296BD4E434A}" type="pres">
      <dgm:prSet presAssocID="{D7A6C985-0300-4836-BAEB-608E88180A9D}" presName="box" presStyleLbl="node1" presStyleIdx="0" presStyleCnt="5"/>
      <dgm:spPr/>
      <dgm:t>
        <a:bodyPr/>
        <a:lstStyle/>
        <a:p>
          <a:endParaRPr lang="ru-RU"/>
        </a:p>
      </dgm:t>
    </dgm:pt>
    <dgm:pt modelId="{2C1AB448-95F3-4C81-9EFC-C0ECDCAA80C0}" type="pres">
      <dgm:prSet presAssocID="{D7A6C985-0300-4836-BAEB-608E88180A9D}" presName="img" presStyleLbl="fgImgPlace1" presStyleIdx="0" presStyleCnt="5" custScaleX="60016" custScaleY="9488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F505193-31A7-4103-85AF-7BADBF252191}" type="pres">
      <dgm:prSet presAssocID="{D7A6C985-0300-4836-BAEB-608E88180A9D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5F52D6-AF97-44EF-84BC-74450EE7D9BA}" type="pres">
      <dgm:prSet presAssocID="{3786532A-97AE-4D11-BBC1-0F24F63308FA}" presName="spacer" presStyleCnt="0"/>
      <dgm:spPr/>
      <dgm:t>
        <a:bodyPr/>
        <a:lstStyle/>
        <a:p>
          <a:endParaRPr lang="ru-RU"/>
        </a:p>
      </dgm:t>
    </dgm:pt>
    <dgm:pt modelId="{689741D9-DADA-490F-940A-A609178162C1}" type="pres">
      <dgm:prSet presAssocID="{3D7838F4-A0EE-42C4-B389-D93F1B546D79}" presName="comp" presStyleCnt="0"/>
      <dgm:spPr/>
      <dgm:t>
        <a:bodyPr/>
        <a:lstStyle/>
        <a:p>
          <a:endParaRPr lang="ru-RU"/>
        </a:p>
      </dgm:t>
    </dgm:pt>
    <dgm:pt modelId="{D13C2095-AFD6-4AB8-81EF-CCDF82B27C84}" type="pres">
      <dgm:prSet presAssocID="{3D7838F4-A0EE-42C4-B389-D93F1B546D79}" presName="box" presStyleLbl="node1" presStyleIdx="1" presStyleCnt="5"/>
      <dgm:spPr/>
      <dgm:t>
        <a:bodyPr/>
        <a:lstStyle/>
        <a:p>
          <a:endParaRPr lang="ru-RU"/>
        </a:p>
      </dgm:t>
    </dgm:pt>
    <dgm:pt modelId="{A91AC299-792B-4AB9-B25C-99F66F8D964D}" type="pres">
      <dgm:prSet presAssocID="{3D7838F4-A0EE-42C4-B389-D93F1B546D79}" presName="img" presStyleLbl="fgImgPlace1" presStyleIdx="1" presStyleCnt="5" custScaleX="6333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E72FEA7-5599-4A01-A295-FF47EF989E74}" type="pres">
      <dgm:prSet presAssocID="{3D7838F4-A0EE-42C4-B389-D93F1B546D79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162685-CCBF-48F6-828D-0A27DCC09A27}" type="pres">
      <dgm:prSet presAssocID="{96920A89-CAC3-4712-960F-CBD697485ABF}" presName="spacer" presStyleCnt="0"/>
      <dgm:spPr/>
      <dgm:t>
        <a:bodyPr/>
        <a:lstStyle/>
        <a:p>
          <a:endParaRPr lang="ru-RU"/>
        </a:p>
      </dgm:t>
    </dgm:pt>
    <dgm:pt modelId="{03880A84-8460-42D6-BD17-BC8456FCAC1C}" type="pres">
      <dgm:prSet presAssocID="{B94083DA-D98D-42D7-B870-FE06048C71A7}" presName="comp" presStyleCnt="0"/>
      <dgm:spPr/>
      <dgm:t>
        <a:bodyPr/>
        <a:lstStyle/>
        <a:p>
          <a:endParaRPr lang="ru-RU"/>
        </a:p>
      </dgm:t>
    </dgm:pt>
    <dgm:pt modelId="{E43145C2-74CA-481A-A633-04BD1BA6FD9C}" type="pres">
      <dgm:prSet presAssocID="{B94083DA-D98D-42D7-B870-FE06048C71A7}" presName="box" presStyleLbl="node1" presStyleIdx="2" presStyleCnt="5"/>
      <dgm:spPr/>
      <dgm:t>
        <a:bodyPr/>
        <a:lstStyle/>
        <a:p>
          <a:endParaRPr lang="ru-RU"/>
        </a:p>
      </dgm:t>
    </dgm:pt>
    <dgm:pt modelId="{852F4A70-1CF8-4EAD-A32C-2C0EC6C23A29}" type="pres">
      <dgm:prSet presAssocID="{B94083DA-D98D-42D7-B870-FE06048C71A7}" presName="img" presStyleLbl="fgImgPlace1" presStyleIdx="2" presStyleCnt="5" custScaleX="5933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7FCEE61-425B-48A2-BD34-C97A941C6138}" type="pres">
      <dgm:prSet presAssocID="{B94083DA-D98D-42D7-B870-FE06048C71A7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090DEA-EDCF-4E32-847D-B401133A3C84}" type="pres">
      <dgm:prSet presAssocID="{CE4F2572-52D0-48F3-B9DB-E525DC5BDE0C}" presName="spacer" presStyleCnt="0"/>
      <dgm:spPr/>
      <dgm:t>
        <a:bodyPr/>
        <a:lstStyle/>
        <a:p>
          <a:endParaRPr lang="ru-RU"/>
        </a:p>
      </dgm:t>
    </dgm:pt>
    <dgm:pt modelId="{8603B6F4-E703-4CF6-B9D6-7479F578A1B9}" type="pres">
      <dgm:prSet presAssocID="{BA6D3520-0B9F-4102-9C92-3810FD546DCA}" presName="comp" presStyleCnt="0"/>
      <dgm:spPr/>
      <dgm:t>
        <a:bodyPr/>
        <a:lstStyle/>
        <a:p>
          <a:endParaRPr lang="ru-RU"/>
        </a:p>
      </dgm:t>
    </dgm:pt>
    <dgm:pt modelId="{E88C9DBB-1078-4F7F-8580-0EB319E3AFF6}" type="pres">
      <dgm:prSet presAssocID="{BA6D3520-0B9F-4102-9C92-3810FD546DCA}" presName="box" presStyleLbl="node1" presStyleIdx="3" presStyleCnt="5"/>
      <dgm:spPr/>
      <dgm:t>
        <a:bodyPr/>
        <a:lstStyle/>
        <a:p>
          <a:endParaRPr lang="ru-RU"/>
        </a:p>
      </dgm:t>
    </dgm:pt>
    <dgm:pt modelId="{701CCE72-4562-4BC6-AE15-33B077AC7B60}" type="pres">
      <dgm:prSet presAssocID="{BA6D3520-0B9F-4102-9C92-3810FD546DCA}" presName="img" presStyleLbl="fgImgPlace1" presStyleIdx="3" presStyleCnt="5" custScaleX="6314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20E7483-B3B2-4062-81E1-8C79DFFFED95}" type="pres">
      <dgm:prSet presAssocID="{BA6D3520-0B9F-4102-9C92-3810FD546DCA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7370B8-6E03-4CCD-8C3C-DD138483DF01}" type="pres">
      <dgm:prSet presAssocID="{7751BBAF-198C-4136-B31F-DBD955B848F4}" presName="spacer" presStyleCnt="0"/>
      <dgm:spPr/>
      <dgm:t>
        <a:bodyPr/>
        <a:lstStyle/>
        <a:p>
          <a:endParaRPr lang="ru-RU"/>
        </a:p>
      </dgm:t>
    </dgm:pt>
    <dgm:pt modelId="{03A03B9B-7653-46F4-8A09-90C16D9633DA}" type="pres">
      <dgm:prSet presAssocID="{532AB84A-76AD-478E-B2AC-4C7C05CC327D}" presName="comp" presStyleCnt="0"/>
      <dgm:spPr/>
      <dgm:t>
        <a:bodyPr/>
        <a:lstStyle/>
        <a:p>
          <a:endParaRPr lang="ru-RU"/>
        </a:p>
      </dgm:t>
    </dgm:pt>
    <dgm:pt modelId="{9834EF62-1D2A-4ABC-8B82-6D6398E50DE5}" type="pres">
      <dgm:prSet presAssocID="{532AB84A-76AD-478E-B2AC-4C7C05CC327D}" presName="box" presStyleLbl="node1" presStyleIdx="4" presStyleCnt="5"/>
      <dgm:spPr/>
      <dgm:t>
        <a:bodyPr/>
        <a:lstStyle/>
        <a:p>
          <a:endParaRPr lang="ru-RU"/>
        </a:p>
      </dgm:t>
    </dgm:pt>
    <dgm:pt modelId="{9ED7FE64-28B2-426A-80F6-5705C8F37113}" type="pres">
      <dgm:prSet presAssocID="{532AB84A-76AD-478E-B2AC-4C7C05CC327D}" presName="img" presStyleLbl="fgImgPlace1" presStyleIdx="4" presStyleCnt="5" custScaleX="6505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A58C58-ECA6-4F03-AB17-C8AC07A90838}" type="pres">
      <dgm:prSet presAssocID="{532AB84A-76AD-478E-B2AC-4C7C05CC327D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3C3D71-4434-4FA1-B647-E6796D92F21B}" srcId="{7707B83C-DB46-4220-AC5E-85E2A516F686}" destId="{532AB84A-76AD-478E-B2AC-4C7C05CC327D}" srcOrd="4" destOrd="0" parTransId="{3C79EE4D-4DBA-48AD-99D5-6B2CA14459FC}" sibTransId="{48853035-7454-48C1-8427-DDCBBE6BF974}"/>
    <dgm:cxn modelId="{02F9AE98-5C3B-449E-ACE6-21BF56563F2F}" type="presOf" srcId="{3D7838F4-A0EE-42C4-B389-D93F1B546D79}" destId="{D13C2095-AFD6-4AB8-81EF-CCDF82B27C84}" srcOrd="0" destOrd="0" presId="urn:microsoft.com/office/officeart/2005/8/layout/vList4#3"/>
    <dgm:cxn modelId="{0B39CA10-F026-4E8C-9CA2-4207D834ECEE}" srcId="{7707B83C-DB46-4220-AC5E-85E2A516F686}" destId="{D7A6C985-0300-4836-BAEB-608E88180A9D}" srcOrd="0" destOrd="0" parTransId="{13726891-952B-46A0-AF4C-3146A2D0FA78}" sibTransId="{3786532A-97AE-4D11-BBC1-0F24F63308FA}"/>
    <dgm:cxn modelId="{71E71A2E-E87F-40F3-B383-FE01E86FFC5A}" type="presOf" srcId="{7707B83C-DB46-4220-AC5E-85E2A516F686}" destId="{BB5631CF-F07E-42FA-B0E6-5B562EDF80E0}" srcOrd="0" destOrd="0" presId="urn:microsoft.com/office/officeart/2005/8/layout/vList4#3"/>
    <dgm:cxn modelId="{FEC479AB-CC06-4F7A-87A1-AFE4B1D8DB12}" type="presOf" srcId="{BA6D3520-0B9F-4102-9C92-3810FD546DCA}" destId="{920E7483-B3B2-4062-81E1-8C79DFFFED95}" srcOrd="1" destOrd="0" presId="urn:microsoft.com/office/officeart/2005/8/layout/vList4#3"/>
    <dgm:cxn modelId="{760D25A3-E22E-4375-A170-84B777C84190}" srcId="{7707B83C-DB46-4220-AC5E-85E2A516F686}" destId="{3D7838F4-A0EE-42C4-B389-D93F1B546D79}" srcOrd="1" destOrd="0" parTransId="{7BDF2B53-354D-427F-9B22-2173E0AB1F95}" sibTransId="{96920A89-CAC3-4712-960F-CBD697485ABF}"/>
    <dgm:cxn modelId="{39CCF63E-EA51-4B50-BFF4-BCA35150A604}" type="presOf" srcId="{B94083DA-D98D-42D7-B870-FE06048C71A7}" destId="{37FCEE61-425B-48A2-BD34-C97A941C6138}" srcOrd="1" destOrd="0" presId="urn:microsoft.com/office/officeart/2005/8/layout/vList4#3"/>
    <dgm:cxn modelId="{34A478E8-5AD0-4A5C-96EC-C216D22F3473}" type="presOf" srcId="{D7A6C985-0300-4836-BAEB-608E88180A9D}" destId="{BDA46B62-BF59-42B2-99F3-1296BD4E434A}" srcOrd="0" destOrd="0" presId="urn:microsoft.com/office/officeart/2005/8/layout/vList4#3"/>
    <dgm:cxn modelId="{42A6739B-226D-4D97-A2D5-1F3D01C07CD5}" type="presOf" srcId="{B94083DA-D98D-42D7-B870-FE06048C71A7}" destId="{E43145C2-74CA-481A-A633-04BD1BA6FD9C}" srcOrd="0" destOrd="0" presId="urn:microsoft.com/office/officeart/2005/8/layout/vList4#3"/>
    <dgm:cxn modelId="{D2605ACE-620D-4827-93EC-A2A7B450DAD6}" type="presOf" srcId="{532AB84A-76AD-478E-B2AC-4C7C05CC327D}" destId="{9834EF62-1D2A-4ABC-8B82-6D6398E50DE5}" srcOrd="0" destOrd="0" presId="urn:microsoft.com/office/officeart/2005/8/layout/vList4#3"/>
    <dgm:cxn modelId="{2CEE1BF8-2DE5-4B01-843B-08041D73F592}" type="presOf" srcId="{BA6D3520-0B9F-4102-9C92-3810FD546DCA}" destId="{E88C9DBB-1078-4F7F-8580-0EB319E3AFF6}" srcOrd="0" destOrd="0" presId="urn:microsoft.com/office/officeart/2005/8/layout/vList4#3"/>
    <dgm:cxn modelId="{856D876B-0BC7-47B8-BCAA-A2E9AD269D54}" type="presOf" srcId="{D7A6C985-0300-4836-BAEB-608E88180A9D}" destId="{7F505193-31A7-4103-85AF-7BADBF252191}" srcOrd="1" destOrd="0" presId="urn:microsoft.com/office/officeart/2005/8/layout/vList4#3"/>
    <dgm:cxn modelId="{60F13FDA-1B32-4D76-B4B6-DBDFB507AA3D}" srcId="{7707B83C-DB46-4220-AC5E-85E2A516F686}" destId="{BA6D3520-0B9F-4102-9C92-3810FD546DCA}" srcOrd="3" destOrd="0" parTransId="{A23A7810-131A-41A0-B23F-3979290FBF09}" sibTransId="{7751BBAF-198C-4136-B31F-DBD955B848F4}"/>
    <dgm:cxn modelId="{E81BE731-94A0-4B86-9C3A-D6F45DE8E4F8}" type="presOf" srcId="{532AB84A-76AD-478E-B2AC-4C7C05CC327D}" destId="{ECA58C58-ECA6-4F03-AB17-C8AC07A90838}" srcOrd="1" destOrd="0" presId="urn:microsoft.com/office/officeart/2005/8/layout/vList4#3"/>
    <dgm:cxn modelId="{58C0DD70-F7AB-437D-BDC7-6803BF48D50A}" srcId="{7707B83C-DB46-4220-AC5E-85E2A516F686}" destId="{B94083DA-D98D-42D7-B870-FE06048C71A7}" srcOrd="2" destOrd="0" parTransId="{68C522F4-B3DB-4AD3-8032-D5236A0D0FC8}" sibTransId="{CE4F2572-52D0-48F3-B9DB-E525DC5BDE0C}"/>
    <dgm:cxn modelId="{BFC444BA-F3DA-4A34-BD85-6A620241C1CB}" type="presOf" srcId="{3D7838F4-A0EE-42C4-B389-D93F1B546D79}" destId="{8E72FEA7-5599-4A01-A295-FF47EF989E74}" srcOrd="1" destOrd="0" presId="urn:microsoft.com/office/officeart/2005/8/layout/vList4#3"/>
    <dgm:cxn modelId="{98DFEC3A-95E3-40DF-9717-26E017D430C5}" type="presParOf" srcId="{BB5631CF-F07E-42FA-B0E6-5B562EDF80E0}" destId="{4732C2AC-A896-4D7C-9E02-6F7A08BC935D}" srcOrd="0" destOrd="0" presId="urn:microsoft.com/office/officeart/2005/8/layout/vList4#3"/>
    <dgm:cxn modelId="{1A0DAE45-0716-4288-823E-4DC2928F704C}" type="presParOf" srcId="{4732C2AC-A896-4D7C-9E02-6F7A08BC935D}" destId="{BDA46B62-BF59-42B2-99F3-1296BD4E434A}" srcOrd="0" destOrd="0" presId="urn:microsoft.com/office/officeart/2005/8/layout/vList4#3"/>
    <dgm:cxn modelId="{2DFCCC4F-066E-4864-9DDC-A5973D6B8E31}" type="presParOf" srcId="{4732C2AC-A896-4D7C-9E02-6F7A08BC935D}" destId="{2C1AB448-95F3-4C81-9EFC-C0ECDCAA80C0}" srcOrd="1" destOrd="0" presId="urn:microsoft.com/office/officeart/2005/8/layout/vList4#3"/>
    <dgm:cxn modelId="{9DF3BA36-5ABA-4589-B8D5-4FFF607B9F37}" type="presParOf" srcId="{4732C2AC-A896-4D7C-9E02-6F7A08BC935D}" destId="{7F505193-31A7-4103-85AF-7BADBF252191}" srcOrd="2" destOrd="0" presId="urn:microsoft.com/office/officeart/2005/8/layout/vList4#3"/>
    <dgm:cxn modelId="{E2428D0A-8901-4F0C-857D-64FD4525B5ED}" type="presParOf" srcId="{BB5631CF-F07E-42FA-B0E6-5B562EDF80E0}" destId="{435F52D6-AF97-44EF-84BC-74450EE7D9BA}" srcOrd="1" destOrd="0" presId="urn:microsoft.com/office/officeart/2005/8/layout/vList4#3"/>
    <dgm:cxn modelId="{8C1E99C4-1D10-4124-A505-7D04952500CC}" type="presParOf" srcId="{BB5631CF-F07E-42FA-B0E6-5B562EDF80E0}" destId="{689741D9-DADA-490F-940A-A609178162C1}" srcOrd="2" destOrd="0" presId="urn:microsoft.com/office/officeart/2005/8/layout/vList4#3"/>
    <dgm:cxn modelId="{F714946F-3116-4291-A0CF-D9C7DA34AC07}" type="presParOf" srcId="{689741D9-DADA-490F-940A-A609178162C1}" destId="{D13C2095-AFD6-4AB8-81EF-CCDF82B27C84}" srcOrd="0" destOrd="0" presId="urn:microsoft.com/office/officeart/2005/8/layout/vList4#3"/>
    <dgm:cxn modelId="{1E9302D4-D136-4DF1-A008-C9C75C1BDC1D}" type="presParOf" srcId="{689741D9-DADA-490F-940A-A609178162C1}" destId="{A91AC299-792B-4AB9-B25C-99F66F8D964D}" srcOrd="1" destOrd="0" presId="urn:microsoft.com/office/officeart/2005/8/layout/vList4#3"/>
    <dgm:cxn modelId="{DD20783E-AB1F-46F4-BC5B-02045F8B613C}" type="presParOf" srcId="{689741D9-DADA-490F-940A-A609178162C1}" destId="{8E72FEA7-5599-4A01-A295-FF47EF989E74}" srcOrd="2" destOrd="0" presId="urn:microsoft.com/office/officeart/2005/8/layout/vList4#3"/>
    <dgm:cxn modelId="{87065935-0E8B-4460-B1CF-EB632ADA1335}" type="presParOf" srcId="{BB5631CF-F07E-42FA-B0E6-5B562EDF80E0}" destId="{C7162685-CCBF-48F6-828D-0A27DCC09A27}" srcOrd="3" destOrd="0" presId="urn:microsoft.com/office/officeart/2005/8/layout/vList4#3"/>
    <dgm:cxn modelId="{C510BA56-327E-4400-80D5-9904CC3F0FE0}" type="presParOf" srcId="{BB5631CF-F07E-42FA-B0E6-5B562EDF80E0}" destId="{03880A84-8460-42D6-BD17-BC8456FCAC1C}" srcOrd="4" destOrd="0" presId="urn:microsoft.com/office/officeart/2005/8/layout/vList4#3"/>
    <dgm:cxn modelId="{F5A66D61-B7A7-4DB4-9BED-161B8384F3C2}" type="presParOf" srcId="{03880A84-8460-42D6-BD17-BC8456FCAC1C}" destId="{E43145C2-74CA-481A-A633-04BD1BA6FD9C}" srcOrd="0" destOrd="0" presId="urn:microsoft.com/office/officeart/2005/8/layout/vList4#3"/>
    <dgm:cxn modelId="{B995BF3A-CD54-4EFB-87E0-DD89CE45B894}" type="presParOf" srcId="{03880A84-8460-42D6-BD17-BC8456FCAC1C}" destId="{852F4A70-1CF8-4EAD-A32C-2C0EC6C23A29}" srcOrd="1" destOrd="0" presId="urn:microsoft.com/office/officeart/2005/8/layout/vList4#3"/>
    <dgm:cxn modelId="{0BCF102F-B483-4416-B0BF-69458E2455A7}" type="presParOf" srcId="{03880A84-8460-42D6-BD17-BC8456FCAC1C}" destId="{37FCEE61-425B-48A2-BD34-C97A941C6138}" srcOrd="2" destOrd="0" presId="urn:microsoft.com/office/officeart/2005/8/layout/vList4#3"/>
    <dgm:cxn modelId="{5603D132-4345-4EC7-813B-82CC3A19BEA2}" type="presParOf" srcId="{BB5631CF-F07E-42FA-B0E6-5B562EDF80E0}" destId="{32090DEA-EDCF-4E32-847D-B401133A3C84}" srcOrd="5" destOrd="0" presId="urn:microsoft.com/office/officeart/2005/8/layout/vList4#3"/>
    <dgm:cxn modelId="{643598EE-70D4-43C8-BF57-FD0952B81273}" type="presParOf" srcId="{BB5631CF-F07E-42FA-B0E6-5B562EDF80E0}" destId="{8603B6F4-E703-4CF6-B9D6-7479F578A1B9}" srcOrd="6" destOrd="0" presId="urn:microsoft.com/office/officeart/2005/8/layout/vList4#3"/>
    <dgm:cxn modelId="{53C7D882-11F6-4DC5-A297-08F01E7662AD}" type="presParOf" srcId="{8603B6F4-E703-4CF6-B9D6-7479F578A1B9}" destId="{E88C9DBB-1078-4F7F-8580-0EB319E3AFF6}" srcOrd="0" destOrd="0" presId="urn:microsoft.com/office/officeart/2005/8/layout/vList4#3"/>
    <dgm:cxn modelId="{F1B5FBD2-8915-4BD3-BDBA-9BF9BBE3C3D6}" type="presParOf" srcId="{8603B6F4-E703-4CF6-B9D6-7479F578A1B9}" destId="{701CCE72-4562-4BC6-AE15-33B077AC7B60}" srcOrd="1" destOrd="0" presId="urn:microsoft.com/office/officeart/2005/8/layout/vList4#3"/>
    <dgm:cxn modelId="{3FF12AA7-1E9C-45E7-ADB9-02DBD9E7AB31}" type="presParOf" srcId="{8603B6F4-E703-4CF6-B9D6-7479F578A1B9}" destId="{920E7483-B3B2-4062-81E1-8C79DFFFED95}" srcOrd="2" destOrd="0" presId="urn:microsoft.com/office/officeart/2005/8/layout/vList4#3"/>
    <dgm:cxn modelId="{C953236B-AC43-4427-8370-E01E232B3484}" type="presParOf" srcId="{BB5631CF-F07E-42FA-B0E6-5B562EDF80E0}" destId="{797370B8-6E03-4CCD-8C3C-DD138483DF01}" srcOrd="7" destOrd="0" presId="urn:microsoft.com/office/officeart/2005/8/layout/vList4#3"/>
    <dgm:cxn modelId="{CBE37858-FC11-4121-A2D6-E3255146427E}" type="presParOf" srcId="{BB5631CF-F07E-42FA-B0E6-5B562EDF80E0}" destId="{03A03B9B-7653-46F4-8A09-90C16D9633DA}" srcOrd="8" destOrd="0" presId="urn:microsoft.com/office/officeart/2005/8/layout/vList4#3"/>
    <dgm:cxn modelId="{16125C63-0F64-4152-B70C-0C47CD18C17F}" type="presParOf" srcId="{03A03B9B-7653-46F4-8A09-90C16D9633DA}" destId="{9834EF62-1D2A-4ABC-8B82-6D6398E50DE5}" srcOrd="0" destOrd="0" presId="urn:microsoft.com/office/officeart/2005/8/layout/vList4#3"/>
    <dgm:cxn modelId="{C66214FE-DD95-4656-9AB6-1606BDF0C619}" type="presParOf" srcId="{03A03B9B-7653-46F4-8A09-90C16D9633DA}" destId="{9ED7FE64-28B2-426A-80F6-5705C8F37113}" srcOrd="1" destOrd="0" presId="urn:microsoft.com/office/officeart/2005/8/layout/vList4#3"/>
    <dgm:cxn modelId="{8DED3D60-3358-40BA-A805-C354FF433850}" type="presParOf" srcId="{03A03B9B-7653-46F4-8A09-90C16D9633DA}" destId="{ECA58C58-ECA6-4F03-AB17-C8AC07A90838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76B8912-F00D-4E47-9578-036D52B22BD8}" type="doc">
      <dgm:prSet loTypeId="urn:microsoft.com/office/officeart/2005/8/layout/matrix1" loCatId="matrix" qsTypeId="urn:microsoft.com/office/officeart/2005/8/quickstyle/simple3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40A6545A-3767-4616-8E81-6DD6D822C26C}">
      <dgm:prSet phldrT="[Текст]" custT="1"/>
      <dgm:spPr/>
      <dgm:t>
        <a:bodyPr/>
        <a:lstStyle/>
        <a:p>
          <a:r>
            <a:rPr lang="ru-RU" sz="2400" dirty="0" smtClean="0">
              <a:latin typeface="Arial Black" pitchFamily="34" charset="0"/>
            </a:rPr>
            <a:t>Педагогический такт</a:t>
          </a:r>
          <a:endParaRPr lang="ru-RU" sz="2400" dirty="0">
            <a:latin typeface="Arial Black" pitchFamily="34" charset="0"/>
          </a:endParaRPr>
        </a:p>
      </dgm:t>
    </dgm:pt>
    <dgm:pt modelId="{43696FD4-96E9-445F-8F1A-680848DAA524}" type="parTrans" cxnId="{5B99E6B0-1326-4668-A508-9A502B37BE73}">
      <dgm:prSet/>
      <dgm:spPr/>
      <dgm:t>
        <a:bodyPr/>
        <a:lstStyle/>
        <a:p>
          <a:endParaRPr lang="ru-RU"/>
        </a:p>
      </dgm:t>
    </dgm:pt>
    <dgm:pt modelId="{612FEC6E-A74B-41E7-ADAB-51ABDAE841B3}" type="sibTrans" cxnId="{5B99E6B0-1326-4668-A508-9A502B37BE73}">
      <dgm:prSet/>
      <dgm:spPr/>
      <dgm:t>
        <a:bodyPr/>
        <a:lstStyle/>
        <a:p>
          <a:endParaRPr lang="ru-RU"/>
        </a:p>
      </dgm:t>
    </dgm:pt>
    <dgm:pt modelId="{C58B6CDD-287B-46EB-9C89-8B8BA2D86298}">
      <dgm:prSet phldrT="[Текст]" custT="1"/>
      <dgm:spPr/>
      <dgm:t>
        <a:bodyPr/>
        <a:lstStyle/>
        <a:p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Интерес и любовь к детям</a:t>
          </a:r>
          <a:endParaRPr lang="ru-RU" sz="3200" b="1" dirty="0">
            <a:latin typeface="Times New Roman" pitchFamily="18" charset="0"/>
            <a:cs typeface="Times New Roman" pitchFamily="18" charset="0"/>
          </a:endParaRPr>
        </a:p>
      </dgm:t>
    </dgm:pt>
    <dgm:pt modelId="{53B1E4B0-C172-4BC0-B538-316C16CD5FC6}" type="parTrans" cxnId="{B0F24446-332F-4ABD-B5E2-A74215670C19}">
      <dgm:prSet/>
      <dgm:spPr/>
      <dgm:t>
        <a:bodyPr/>
        <a:lstStyle/>
        <a:p>
          <a:endParaRPr lang="ru-RU"/>
        </a:p>
      </dgm:t>
    </dgm:pt>
    <dgm:pt modelId="{E17BCAAC-2199-4AA8-96AB-3AD37CC62B4F}" type="sibTrans" cxnId="{B0F24446-332F-4ABD-B5E2-A74215670C19}">
      <dgm:prSet/>
      <dgm:spPr/>
      <dgm:t>
        <a:bodyPr/>
        <a:lstStyle/>
        <a:p>
          <a:endParaRPr lang="ru-RU"/>
        </a:p>
      </dgm:t>
    </dgm:pt>
    <dgm:pt modelId="{AD6D2C01-485D-47AC-88BB-070ACA4633FD}">
      <dgm:prSet phldrT="[Текст]" custT="1"/>
      <dgm:spPr/>
      <dgm:t>
        <a:bodyPr/>
        <a:lstStyle/>
        <a:p>
          <a:r>
            <a:rPr lang="ru-RU" sz="3200" b="1" smtClean="0">
              <a:latin typeface="Times New Roman" pitchFamily="18" charset="0"/>
              <a:cs typeface="Times New Roman" pitchFamily="18" charset="0"/>
            </a:rPr>
            <a:t>Увлеченность  педагогической деятельностью</a:t>
          </a:r>
          <a:endParaRPr lang="ru-RU" sz="3200" b="1" dirty="0">
            <a:latin typeface="Times New Roman" pitchFamily="18" charset="0"/>
            <a:cs typeface="Times New Roman" pitchFamily="18" charset="0"/>
          </a:endParaRPr>
        </a:p>
      </dgm:t>
    </dgm:pt>
    <dgm:pt modelId="{19066813-3642-4303-8860-134C31E5CFD8}" type="parTrans" cxnId="{C7B25DA0-FF4C-4095-AF42-2BD62C2A1294}">
      <dgm:prSet/>
      <dgm:spPr/>
      <dgm:t>
        <a:bodyPr/>
        <a:lstStyle/>
        <a:p>
          <a:endParaRPr lang="ru-RU"/>
        </a:p>
      </dgm:t>
    </dgm:pt>
    <dgm:pt modelId="{4F033457-5111-4A78-86E0-B813D5EF8213}" type="sibTrans" cxnId="{C7B25DA0-FF4C-4095-AF42-2BD62C2A1294}">
      <dgm:prSet/>
      <dgm:spPr/>
      <dgm:t>
        <a:bodyPr/>
        <a:lstStyle/>
        <a:p>
          <a:endParaRPr lang="ru-RU"/>
        </a:p>
      </dgm:t>
    </dgm:pt>
    <dgm:pt modelId="{7F6A4299-EF99-41B3-9C88-9CA468DEE610}">
      <dgm:prSet phldrT="[Текст]" custT="1"/>
      <dgm:spPr/>
      <dgm:t>
        <a:bodyPr/>
        <a:lstStyle/>
        <a:p>
          <a:r>
            <a:rPr lang="ru-RU" sz="2800" b="1" smtClean="0">
              <a:latin typeface="Times New Roman" pitchFamily="18" charset="0"/>
              <a:cs typeface="Times New Roman" pitchFamily="18" charset="0"/>
            </a:rPr>
            <a:t>Организаторские</a:t>
          </a:r>
          <a:r>
            <a:rPr lang="ru-RU" sz="3200" b="1" smtClean="0">
              <a:latin typeface="Times New Roman" pitchFamily="18" charset="0"/>
              <a:cs typeface="Times New Roman" pitchFamily="18" charset="0"/>
            </a:rPr>
            <a:t> способности</a:t>
          </a:r>
          <a:endParaRPr lang="ru-RU" sz="3200" b="1" dirty="0">
            <a:latin typeface="Times New Roman" pitchFamily="18" charset="0"/>
            <a:cs typeface="Times New Roman" pitchFamily="18" charset="0"/>
          </a:endParaRPr>
        </a:p>
      </dgm:t>
    </dgm:pt>
    <dgm:pt modelId="{72FC2B1A-93BA-4C01-A5F6-46581235DF47}" type="parTrans" cxnId="{7F654822-5A12-49F6-AB82-87693A81F5BB}">
      <dgm:prSet/>
      <dgm:spPr/>
      <dgm:t>
        <a:bodyPr/>
        <a:lstStyle/>
        <a:p>
          <a:endParaRPr lang="ru-RU"/>
        </a:p>
      </dgm:t>
    </dgm:pt>
    <dgm:pt modelId="{19012DCC-A5B1-4E66-9111-1A6F533DDA57}" type="sibTrans" cxnId="{7F654822-5A12-49F6-AB82-87693A81F5BB}">
      <dgm:prSet/>
      <dgm:spPr/>
      <dgm:t>
        <a:bodyPr/>
        <a:lstStyle/>
        <a:p>
          <a:endParaRPr lang="ru-RU"/>
        </a:p>
      </dgm:t>
    </dgm:pt>
    <dgm:pt modelId="{9BA984C2-1B3E-4364-8BE3-45DCB23F4AC4}">
      <dgm:prSet phldrT="[Текст]" custT="1"/>
      <dgm:spPr/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Психолого-педагогическая зрелость и наблюдательность 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360E4CDE-2E41-428C-82A2-D02498535B99}" type="parTrans" cxnId="{FCC9F09E-3A0D-424F-B154-713997A83C9C}">
      <dgm:prSet/>
      <dgm:spPr/>
      <dgm:t>
        <a:bodyPr/>
        <a:lstStyle/>
        <a:p>
          <a:endParaRPr lang="ru-RU"/>
        </a:p>
      </dgm:t>
    </dgm:pt>
    <dgm:pt modelId="{593B69D0-EC5E-41B8-BA08-C75A2DF48D87}" type="sibTrans" cxnId="{FCC9F09E-3A0D-424F-B154-713997A83C9C}">
      <dgm:prSet/>
      <dgm:spPr/>
      <dgm:t>
        <a:bodyPr/>
        <a:lstStyle/>
        <a:p>
          <a:endParaRPr lang="ru-RU"/>
        </a:p>
      </dgm:t>
    </dgm:pt>
    <dgm:pt modelId="{EB092862-82B1-46F9-9BC2-5D7DF61EB870}" type="pres">
      <dgm:prSet presAssocID="{476B8912-F00D-4E47-9578-036D52B22BD8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8C3EA0-3F42-4B76-8421-917ADD2C1B6C}" type="pres">
      <dgm:prSet presAssocID="{476B8912-F00D-4E47-9578-036D52B22BD8}" presName="matrix" presStyleCnt="0"/>
      <dgm:spPr/>
      <dgm:t>
        <a:bodyPr/>
        <a:lstStyle/>
        <a:p>
          <a:endParaRPr lang="ru-RU"/>
        </a:p>
      </dgm:t>
    </dgm:pt>
    <dgm:pt modelId="{D6C0A102-8482-4A4D-9CA4-E73D95DCB85A}" type="pres">
      <dgm:prSet presAssocID="{476B8912-F00D-4E47-9578-036D52B22BD8}" presName="tile1" presStyleLbl="node1" presStyleIdx="0" presStyleCnt="4"/>
      <dgm:spPr/>
      <dgm:t>
        <a:bodyPr/>
        <a:lstStyle/>
        <a:p>
          <a:endParaRPr lang="ru-RU"/>
        </a:p>
      </dgm:t>
    </dgm:pt>
    <dgm:pt modelId="{C7DC7633-613A-4891-A9FB-9DFEBFB028B1}" type="pres">
      <dgm:prSet presAssocID="{476B8912-F00D-4E47-9578-036D52B22BD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83DDA6-6BC6-4BB9-ACA3-3DE6262CF7FC}" type="pres">
      <dgm:prSet presAssocID="{476B8912-F00D-4E47-9578-036D52B22BD8}" presName="tile2" presStyleLbl="node1" presStyleIdx="1" presStyleCnt="4" custLinFactNeighborX="1766" custLinFactNeighborY="-2976"/>
      <dgm:spPr/>
      <dgm:t>
        <a:bodyPr/>
        <a:lstStyle/>
        <a:p>
          <a:endParaRPr lang="ru-RU"/>
        </a:p>
      </dgm:t>
    </dgm:pt>
    <dgm:pt modelId="{944C13C8-4F9B-42D0-99FA-D16FD4DF5316}" type="pres">
      <dgm:prSet presAssocID="{476B8912-F00D-4E47-9578-036D52B22BD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C88CDC-BE11-4E45-91D0-46640C0F3D53}" type="pres">
      <dgm:prSet presAssocID="{476B8912-F00D-4E47-9578-036D52B22BD8}" presName="tile3" presStyleLbl="node1" presStyleIdx="2" presStyleCnt="4"/>
      <dgm:spPr/>
      <dgm:t>
        <a:bodyPr/>
        <a:lstStyle/>
        <a:p>
          <a:endParaRPr lang="ru-RU"/>
        </a:p>
      </dgm:t>
    </dgm:pt>
    <dgm:pt modelId="{A9085C56-A25F-443D-B785-295EADA11661}" type="pres">
      <dgm:prSet presAssocID="{476B8912-F00D-4E47-9578-036D52B22BD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3237C0-4E04-4E21-A944-1C946D522399}" type="pres">
      <dgm:prSet presAssocID="{476B8912-F00D-4E47-9578-036D52B22BD8}" presName="tile4" presStyleLbl="node1" presStyleIdx="3" presStyleCnt="4"/>
      <dgm:spPr/>
      <dgm:t>
        <a:bodyPr/>
        <a:lstStyle/>
        <a:p>
          <a:endParaRPr lang="ru-RU"/>
        </a:p>
      </dgm:t>
    </dgm:pt>
    <dgm:pt modelId="{ACB07FD9-6F1F-47AE-8F66-363B1D0D3DFD}" type="pres">
      <dgm:prSet presAssocID="{476B8912-F00D-4E47-9578-036D52B22BD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577703-D441-4BA3-993C-7D52AF33A018}" type="pres">
      <dgm:prSet presAssocID="{476B8912-F00D-4E47-9578-036D52B22BD8}" presName="centerTile" presStyleLbl="fgShp" presStyleIdx="0" presStyleCnt="1" custScaleX="169630" custScaleY="107937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C7B25DA0-FF4C-4095-AF42-2BD62C2A1294}" srcId="{40A6545A-3767-4616-8E81-6DD6D822C26C}" destId="{AD6D2C01-485D-47AC-88BB-070ACA4633FD}" srcOrd="1" destOrd="0" parTransId="{19066813-3642-4303-8860-134C31E5CFD8}" sibTransId="{4F033457-5111-4A78-86E0-B813D5EF8213}"/>
    <dgm:cxn modelId="{3BC0EB3A-F594-4DF7-B6B7-6C6889F4E5E7}" type="presOf" srcId="{AD6D2C01-485D-47AC-88BB-070ACA4633FD}" destId="{DF83DDA6-6BC6-4BB9-ACA3-3DE6262CF7FC}" srcOrd="0" destOrd="0" presId="urn:microsoft.com/office/officeart/2005/8/layout/matrix1"/>
    <dgm:cxn modelId="{92496BD2-A2AA-41DB-B545-3FBB6EC54655}" type="presOf" srcId="{C58B6CDD-287B-46EB-9C89-8B8BA2D86298}" destId="{D6C0A102-8482-4A4D-9CA4-E73D95DCB85A}" srcOrd="0" destOrd="0" presId="urn:microsoft.com/office/officeart/2005/8/layout/matrix1"/>
    <dgm:cxn modelId="{3D2439CF-69FC-4505-8AF1-31B8E46E917E}" type="presOf" srcId="{476B8912-F00D-4E47-9578-036D52B22BD8}" destId="{EB092862-82B1-46F9-9BC2-5D7DF61EB870}" srcOrd="0" destOrd="0" presId="urn:microsoft.com/office/officeart/2005/8/layout/matrix1"/>
    <dgm:cxn modelId="{FCC9F09E-3A0D-424F-B154-713997A83C9C}" srcId="{40A6545A-3767-4616-8E81-6DD6D822C26C}" destId="{9BA984C2-1B3E-4364-8BE3-45DCB23F4AC4}" srcOrd="3" destOrd="0" parTransId="{360E4CDE-2E41-428C-82A2-D02498535B99}" sibTransId="{593B69D0-EC5E-41B8-BA08-C75A2DF48D87}"/>
    <dgm:cxn modelId="{ED62E9D1-1D11-4B78-BBE6-3072D9DC1D13}" type="presOf" srcId="{7F6A4299-EF99-41B3-9C88-9CA468DEE610}" destId="{81C88CDC-BE11-4E45-91D0-46640C0F3D53}" srcOrd="0" destOrd="0" presId="urn:microsoft.com/office/officeart/2005/8/layout/matrix1"/>
    <dgm:cxn modelId="{C019452A-A3A3-4556-8A47-1DF977C6F73C}" type="presOf" srcId="{AD6D2C01-485D-47AC-88BB-070ACA4633FD}" destId="{944C13C8-4F9B-42D0-99FA-D16FD4DF5316}" srcOrd="1" destOrd="0" presId="urn:microsoft.com/office/officeart/2005/8/layout/matrix1"/>
    <dgm:cxn modelId="{5B99E6B0-1326-4668-A508-9A502B37BE73}" srcId="{476B8912-F00D-4E47-9578-036D52B22BD8}" destId="{40A6545A-3767-4616-8E81-6DD6D822C26C}" srcOrd="0" destOrd="0" parTransId="{43696FD4-96E9-445F-8F1A-680848DAA524}" sibTransId="{612FEC6E-A74B-41E7-ADAB-51ABDAE841B3}"/>
    <dgm:cxn modelId="{E3B7CFAD-8EDD-4D04-8F21-98AA0AB6D182}" type="presOf" srcId="{9BA984C2-1B3E-4364-8BE3-45DCB23F4AC4}" destId="{ACB07FD9-6F1F-47AE-8F66-363B1D0D3DFD}" srcOrd="1" destOrd="0" presId="urn:microsoft.com/office/officeart/2005/8/layout/matrix1"/>
    <dgm:cxn modelId="{0356E7F8-7CF7-4541-895B-AB6FDFD2540F}" type="presOf" srcId="{40A6545A-3767-4616-8E81-6DD6D822C26C}" destId="{78577703-D441-4BA3-993C-7D52AF33A018}" srcOrd="0" destOrd="0" presId="urn:microsoft.com/office/officeart/2005/8/layout/matrix1"/>
    <dgm:cxn modelId="{A81810BD-D2A7-4FF5-8DFB-CA74CA5A9124}" type="presOf" srcId="{C58B6CDD-287B-46EB-9C89-8B8BA2D86298}" destId="{C7DC7633-613A-4891-A9FB-9DFEBFB028B1}" srcOrd="1" destOrd="0" presId="urn:microsoft.com/office/officeart/2005/8/layout/matrix1"/>
    <dgm:cxn modelId="{B0F24446-332F-4ABD-B5E2-A74215670C19}" srcId="{40A6545A-3767-4616-8E81-6DD6D822C26C}" destId="{C58B6CDD-287B-46EB-9C89-8B8BA2D86298}" srcOrd="0" destOrd="0" parTransId="{53B1E4B0-C172-4BC0-B538-316C16CD5FC6}" sibTransId="{E17BCAAC-2199-4AA8-96AB-3AD37CC62B4F}"/>
    <dgm:cxn modelId="{572E2AE5-39F3-4A24-8178-7D5C22E5BB17}" type="presOf" srcId="{9BA984C2-1B3E-4364-8BE3-45DCB23F4AC4}" destId="{D03237C0-4E04-4E21-A944-1C946D522399}" srcOrd="0" destOrd="0" presId="urn:microsoft.com/office/officeart/2005/8/layout/matrix1"/>
    <dgm:cxn modelId="{7F654822-5A12-49F6-AB82-87693A81F5BB}" srcId="{40A6545A-3767-4616-8E81-6DD6D822C26C}" destId="{7F6A4299-EF99-41B3-9C88-9CA468DEE610}" srcOrd="2" destOrd="0" parTransId="{72FC2B1A-93BA-4C01-A5F6-46581235DF47}" sibTransId="{19012DCC-A5B1-4E66-9111-1A6F533DDA57}"/>
    <dgm:cxn modelId="{5BC13700-093F-4864-9FF7-32D8E6FFF3AE}" type="presOf" srcId="{7F6A4299-EF99-41B3-9C88-9CA468DEE610}" destId="{A9085C56-A25F-443D-B785-295EADA11661}" srcOrd="1" destOrd="0" presId="urn:microsoft.com/office/officeart/2005/8/layout/matrix1"/>
    <dgm:cxn modelId="{97D176AB-44D1-4FA5-AD77-E71A3B16C352}" type="presParOf" srcId="{EB092862-82B1-46F9-9BC2-5D7DF61EB870}" destId="{A18C3EA0-3F42-4B76-8421-917ADD2C1B6C}" srcOrd="0" destOrd="0" presId="urn:microsoft.com/office/officeart/2005/8/layout/matrix1"/>
    <dgm:cxn modelId="{F89BBECB-C177-421E-B3E8-C6334E19D5B4}" type="presParOf" srcId="{A18C3EA0-3F42-4B76-8421-917ADD2C1B6C}" destId="{D6C0A102-8482-4A4D-9CA4-E73D95DCB85A}" srcOrd="0" destOrd="0" presId="urn:microsoft.com/office/officeart/2005/8/layout/matrix1"/>
    <dgm:cxn modelId="{0AA14C27-3C8F-48AB-A0CB-BA51DB68E6DB}" type="presParOf" srcId="{A18C3EA0-3F42-4B76-8421-917ADD2C1B6C}" destId="{C7DC7633-613A-4891-A9FB-9DFEBFB028B1}" srcOrd="1" destOrd="0" presId="urn:microsoft.com/office/officeart/2005/8/layout/matrix1"/>
    <dgm:cxn modelId="{A4C4B69C-54AB-4DF5-9152-0C7DF4EA0FD8}" type="presParOf" srcId="{A18C3EA0-3F42-4B76-8421-917ADD2C1B6C}" destId="{DF83DDA6-6BC6-4BB9-ACA3-3DE6262CF7FC}" srcOrd="2" destOrd="0" presId="urn:microsoft.com/office/officeart/2005/8/layout/matrix1"/>
    <dgm:cxn modelId="{12837DA7-A03E-4317-95B0-09AF890D6C9A}" type="presParOf" srcId="{A18C3EA0-3F42-4B76-8421-917ADD2C1B6C}" destId="{944C13C8-4F9B-42D0-99FA-D16FD4DF5316}" srcOrd="3" destOrd="0" presId="urn:microsoft.com/office/officeart/2005/8/layout/matrix1"/>
    <dgm:cxn modelId="{CD0DA70F-4816-440E-BAF1-94DD83C4B27D}" type="presParOf" srcId="{A18C3EA0-3F42-4B76-8421-917ADD2C1B6C}" destId="{81C88CDC-BE11-4E45-91D0-46640C0F3D53}" srcOrd="4" destOrd="0" presId="urn:microsoft.com/office/officeart/2005/8/layout/matrix1"/>
    <dgm:cxn modelId="{9349CB75-A320-429B-B7D6-48D290D75415}" type="presParOf" srcId="{A18C3EA0-3F42-4B76-8421-917ADD2C1B6C}" destId="{A9085C56-A25F-443D-B785-295EADA11661}" srcOrd="5" destOrd="0" presId="urn:microsoft.com/office/officeart/2005/8/layout/matrix1"/>
    <dgm:cxn modelId="{6D9CEC4D-3CA2-4E19-9F38-797EFCFC99D8}" type="presParOf" srcId="{A18C3EA0-3F42-4B76-8421-917ADD2C1B6C}" destId="{D03237C0-4E04-4E21-A944-1C946D522399}" srcOrd="6" destOrd="0" presId="urn:microsoft.com/office/officeart/2005/8/layout/matrix1"/>
    <dgm:cxn modelId="{08ED1741-659A-4F5E-9C03-6885CFA8DF4E}" type="presParOf" srcId="{A18C3EA0-3F42-4B76-8421-917ADD2C1B6C}" destId="{ACB07FD9-6F1F-47AE-8F66-363B1D0D3DFD}" srcOrd="7" destOrd="0" presId="urn:microsoft.com/office/officeart/2005/8/layout/matrix1"/>
    <dgm:cxn modelId="{FF57B50E-1503-4F4D-AAB4-F64AE68B33BA}" type="presParOf" srcId="{EB092862-82B1-46F9-9BC2-5D7DF61EB870}" destId="{78577703-D441-4BA3-993C-7D52AF33A01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B6F184-7C53-4F70-B262-841255756EC9}">
      <dsp:nvSpPr>
        <dsp:cNvPr id="0" name=""/>
        <dsp:cNvSpPr/>
      </dsp:nvSpPr>
      <dsp:spPr>
        <a:xfrm>
          <a:off x="2914670" y="0"/>
          <a:ext cx="4372005" cy="167432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Мозг сегодняшнего ученика не в состоянии вместить всю информацию современного мира</a:t>
          </a:r>
          <a:endParaRPr lang="ru-RU" sz="18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914670" y="209291"/>
        <a:ext cx="3744132" cy="1255746"/>
      </dsp:txXfrm>
    </dsp:sp>
    <dsp:sp modelId="{05B4B8B2-B11A-4232-BFCA-3BB23851BEEC}">
      <dsp:nvSpPr>
        <dsp:cNvPr id="0" name=""/>
        <dsp:cNvSpPr/>
      </dsp:nvSpPr>
      <dsp:spPr>
        <a:xfrm>
          <a:off x="0" y="0"/>
          <a:ext cx="2914670" cy="16743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Информационная насыщенность, огромная скорость происходящих процессов информатизации и роста НТП</a:t>
          </a:r>
          <a:endParaRPr lang="ru-RU" sz="16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81734" y="81734"/>
        <a:ext cx="2751202" cy="1510860"/>
      </dsp:txXfrm>
    </dsp:sp>
    <dsp:sp modelId="{29D6D36F-F303-4553-9C87-FD40B7F4CCB4}">
      <dsp:nvSpPr>
        <dsp:cNvPr id="0" name=""/>
        <dsp:cNvSpPr/>
      </dsp:nvSpPr>
      <dsp:spPr>
        <a:xfrm>
          <a:off x="2914670" y="1841760"/>
          <a:ext cx="4372005" cy="167432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необходимым становится общекультурное развитие человека. </a:t>
          </a:r>
          <a:endParaRPr lang="ru-RU" sz="18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914670" y="2051051"/>
        <a:ext cx="3744132" cy="1255746"/>
      </dsp:txXfrm>
    </dsp:sp>
    <dsp:sp modelId="{F0F755E9-8C78-49D5-BBCD-D5AB392814ED}">
      <dsp:nvSpPr>
        <dsp:cNvPr id="0" name=""/>
        <dsp:cNvSpPr/>
      </dsp:nvSpPr>
      <dsp:spPr>
        <a:xfrm>
          <a:off x="0" y="1841760"/>
          <a:ext cx="2914670" cy="16743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  Сложность систем и механизмов требует от современного специалиста специальных знаний в своей области</a:t>
          </a:r>
          <a:endParaRPr lang="ru-RU" sz="16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81734" y="1923494"/>
        <a:ext cx="2751202" cy="1510860"/>
      </dsp:txXfrm>
    </dsp:sp>
    <dsp:sp modelId="{E98F507F-2E19-4583-9A1D-A6769C3AD7F8}">
      <dsp:nvSpPr>
        <dsp:cNvPr id="0" name=""/>
        <dsp:cNvSpPr/>
      </dsp:nvSpPr>
      <dsp:spPr>
        <a:xfrm>
          <a:off x="2914670" y="3683521"/>
          <a:ext cx="4372005" cy="167432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иные образовательные параметры: адаптивность, </a:t>
          </a:r>
          <a:r>
            <a:rPr lang="ru-RU" sz="18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коммуникативность</a:t>
          </a:r>
          <a:r>
            <a:rPr lang="ru-RU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информационные компетенции </a:t>
          </a:r>
          <a:endParaRPr lang="ru-RU" sz="18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914670" y="3892812"/>
        <a:ext cx="3744132" cy="1255746"/>
      </dsp:txXfrm>
    </dsp:sp>
    <dsp:sp modelId="{E3198198-82DF-4079-A718-2B7E0B7432EB}">
      <dsp:nvSpPr>
        <dsp:cNvPr id="0" name=""/>
        <dsp:cNvSpPr/>
      </dsp:nvSpPr>
      <dsp:spPr>
        <a:xfrm>
          <a:off x="0" y="3683521"/>
          <a:ext cx="2914670" cy="16743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   </a:t>
          </a:r>
          <a:r>
            <a:rPr lang="ru-RU" sz="16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Нестабильность сегодняшнего общества и отсутствие перспектив его стабилизации</a:t>
          </a:r>
          <a:endParaRPr lang="ru-RU" sz="16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81734" y="3765255"/>
        <a:ext cx="2751202" cy="15108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3CA959-8416-4F44-8E9A-27BB237419FC}">
      <dsp:nvSpPr>
        <dsp:cNvPr id="0" name=""/>
        <dsp:cNvSpPr/>
      </dsp:nvSpPr>
      <dsp:spPr>
        <a:xfrm>
          <a:off x="2971820" y="209"/>
          <a:ext cx="4457731" cy="81623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000" kern="1200" dirty="0" smtClean="0"/>
            <a:t>Почему? </a:t>
          </a:r>
          <a:endParaRPr lang="ru-RU" sz="4000" kern="1200" dirty="0"/>
        </a:p>
      </dsp:txBody>
      <dsp:txXfrm>
        <a:off x="2971820" y="102238"/>
        <a:ext cx="4151643" cy="612176"/>
      </dsp:txXfrm>
    </dsp:sp>
    <dsp:sp modelId="{DA1E6F19-4EA9-4D4F-9909-D00E93922655}">
      <dsp:nvSpPr>
        <dsp:cNvPr id="0" name=""/>
        <dsp:cNvSpPr/>
      </dsp:nvSpPr>
      <dsp:spPr>
        <a:xfrm>
          <a:off x="0" y="209"/>
          <a:ext cx="2971820" cy="8162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ХХ в.</a:t>
          </a:r>
          <a:endParaRPr lang="ru-RU" sz="4100" kern="1200" dirty="0"/>
        </a:p>
      </dsp:txBody>
      <dsp:txXfrm>
        <a:off x="39845" y="40054"/>
        <a:ext cx="2892130" cy="736544"/>
      </dsp:txXfrm>
    </dsp:sp>
    <dsp:sp modelId="{F7206B45-86B1-4452-A57E-5D27B7468E15}">
      <dsp:nvSpPr>
        <dsp:cNvPr id="0" name=""/>
        <dsp:cNvSpPr/>
      </dsp:nvSpPr>
      <dsp:spPr>
        <a:xfrm>
          <a:off x="2971820" y="898067"/>
          <a:ext cx="4457731" cy="81623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000" kern="1200" dirty="0" smtClean="0"/>
            <a:t>Зачем?</a:t>
          </a:r>
          <a:endParaRPr lang="ru-RU" sz="4000" kern="1200" dirty="0"/>
        </a:p>
      </dsp:txBody>
      <dsp:txXfrm>
        <a:off x="2971820" y="1000096"/>
        <a:ext cx="4151643" cy="612176"/>
      </dsp:txXfrm>
    </dsp:sp>
    <dsp:sp modelId="{75E2521E-F81F-4B06-BEF7-6969559E4AFC}">
      <dsp:nvSpPr>
        <dsp:cNvPr id="0" name=""/>
        <dsp:cNvSpPr/>
      </dsp:nvSpPr>
      <dsp:spPr>
        <a:xfrm>
          <a:off x="0" y="898067"/>
          <a:ext cx="2971820" cy="8162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ХХ</a:t>
          </a:r>
          <a:r>
            <a:rPr lang="en-US" sz="4100" kern="1200" dirty="0" smtClean="0"/>
            <a:t>I </a:t>
          </a:r>
          <a:r>
            <a:rPr lang="ru-RU" sz="4100" kern="1200" dirty="0" smtClean="0"/>
            <a:t>в.</a:t>
          </a:r>
          <a:endParaRPr lang="ru-RU" sz="4100" kern="1200" dirty="0"/>
        </a:p>
      </dsp:txBody>
      <dsp:txXfrm>
        <a:off x="39845" y="937912"/>
        <a:ext cx="2892130" cy="7365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3CA959-8416-4F44-8E9A-27BB237419FC}">
      <dsp:nvSpPr>
        <dsp:cNvPr id="0" name=""/>
        <dsp:cNvSpPr/>
      </dsp:nvSpPr>
      <dsp:spPr>
        <a:xfrm>
          <a:off x="2174867" y="464"/>
          <a:ext cx="6397692" cy="212082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Взрослый сказал и показал что и как нужно сделать. Ребенок выполняет действия подражая и доверяя взрослому </a:t>
          </a:r>
          <a:endParaRPr lang="ru-RU" sz="2700" kern="1200" dirty="0"/>
        </a:p>
      </dsp:txBody>
      <dsp:txXfrm>
        <a:off x="2174867" y="265567"/>
        <a:ext cx="5602384" cy="1590616"/>
      </dsp:txXfrm>
    </dsp:sp>
    <dsp:sp modelId="{DA1E6F19-4EA9-4D4F-9909-D00E93922655}">
      <dsp:nvSpPr>
        <dsp:cNvPr id="0" name=""/>
        <dsp:cNvSpPr/>
      </dsp:nvSpPr>
      <dsp:spPr>
        <a:xfrm>
          <a:off x="0" y="613522"/>
          <a:ext cx="2164583" cy="94342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Конец ХХ в.</a:t>
          </a:r>
          <a:endParaRPr lang="ru-RU" sz="2500" kern="1200" dirty="0"/>
        </a:p>
      </dsp:txBody>
      <dsp:txXfrm>
        <a:off x="46054" y="659576"/>
        <a:ext cx="2072475" cy="851318"/>
      </dsp:txXfrm>
    </dsp:sp>
    <dsp:sp modelId="{F7206B45-86B1-4452-A57E-5D27B7468E15}">
      <dsp:nvSpPr>
        <dsp:cNvPr id="0" name=""/>
        <dsp:cNvSpPr/>
      </dsp:nvSpPr>
      <dsp:spPr>
        <a:xfrm>
          <a:off x="2121514" y="2139621"/>
          <a:ext cx="6451045" cy="221540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Ребенок готов услышать взрослого после того, как будет выстроена система отношений на основе доверия и понимания</a:t>
          </a:r>
          <a:endParaRPr lang="ru-RU" sz="2700" kern="1200" dirty="0"/>
        </a:p>
      </dsp:txBody>
      <dsp:txXfrm>
        <a:off x="2121514" y="2416546"/>
        <a:ext cx="5620269" cy="1661553"/>
      </dsp:txXfrm>
    </dsp:sp>
    <dsp:sp modelId="{75E2521E-F81F-4B06-BEF7-6969559E4AFC}">
      <dsp:nvSpPr>
        <dsp:cNvPr id="0" name=""/>
        <dsp:cNvSpPr/>
      </dsp:nvSpPr>
      <dsp:spPr>
        <a:xfrm>
          <a:off x="0" y="2690975"/>
          <a:ext cx="2118945" cy="10526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Начало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ХХ</a:t>
          </a:r>
          <a:r>
            <a:rPr lang="en-US" sz="2500" kern="1200" dirty="0" smtClean="0"/>
            <a:t>I</a:t>
          </a:r>
          <a:r>
            <a:rPr lang="ru-RU" sz="2500" kern="1200" dirty="0" smtClean="0"/>
            <a:t> в.</a:t>
          </a:r>
          <a:endParaRPr lang="ru-RU" sz="2500" kern="1200" dirty="0"/>
        </a:p>
      </dsp:txBody>
      <dsp:txXfrm>
        <a:off x="51386" y="2742361"/>
        <a:ext cx="2016173" cy="9498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1B8060-20E8-460E-9E65-975B590C74A4}">
      <dsp:nvSpPr>
        <dsp:cNvPr id="0" name=""/>
        <dsp:cNvSpPr/>
      </dsp:nvSpPr>
      <dsp:spPr>
        <a:xfrm>
          <a:off x="197690" y="0"/>
          <a:ext cx="6172243" cy="385765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203623-EAB4-46C6-9EF9-7468F74C398A}">
      <dsp:nvSpPr>
        <dsp:cNvPr id="0" name=""/>
        <dsp:cNvSpPr/>
      </dsp:nvSpPr>
      <dsp:spPr>
        <a:xfrm>
          <a:off x="1632736" y="2102420"/>
          <a:ext cx="216028" cy="2160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609ACF-F3AF-42AB-BD46-55B0FB462971}">
      <dsp:nvSpPr>
        <dsp:cNvPr id="0" name=""/>
        <dsp:cNvSpPr/>
      </dsp:nvSpPr>
      <dsp:spPr>
        <a:xfrm>
          <a:off x="0" y="2414541"/>
          <a:ext cx="4287820" cy="1443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469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Традиционная система классов, курсов, расписания и оценок</a:t>
          </a:r>
          <a:endParaRPr lang="ru-RU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414541"/>
        <a:ext cx="4287820" cy="1443110"/>
      </dsp:txXfrm>
    </dsp:sp>
    <dsp:sp modelId="{E9018641-ADF5-4B3B-B4BA-E2E5CB3472C0}">
      <dsp:nvSpPr>
        <dsp:cNvPr id="0" name=""/>
        <dsp:cNvSpPr/>
      </dsp:nvSpPr>
      <dsp:spPr>
        <a:xfrm>
          <a:off x="3623285" y="1118719"/>
          <a:ext cx="370334" cy="3703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A3EEEE-7794-4C17-A1BB-11353D4F91BC}">
      <dsp:nvSpPr>
        <dsp:cNvPr id="0" name=""/>
        <dsp:cNvSpPr/>
      </dsp:nvSpPr>
      <dsp:spPr>
        <a:xfrm>
          <a:off x="2803026" y="1428752"/>
          <a:ext cx="4412211" cy="1818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233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Гибкие , ориентированные на запрос учащихся, формы обучения</a:t>
          </a:r>
          <a:endParaRPr lang="ru-RU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03026" y="1428752"/>
        <a:ext cx="4412211" cy="18189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A46B62-BF59-42B2-99F3-1296BD4E434A}">
      <dsp:nvSpPr>
        <dsp:cNvPr id="0" name=""/>
        <dsp:cNvSpPr/>
      </dsp:nvSpPr>
      <dsp:spPr>
        <a:xfrm>
          <a:off x="0" y="0"/>
          <a:ext cx="5404513" cy="7520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0" kern="1200" smtClean="0">
              <a:latin typeface="Arial" pitchFamily="34" charset="0"/>
              <a:cs typeface="Arial" pitchFamily="34" charset="0"/>
            </a:rPr>
            <a:t>Уметь планировать, проводить уроки, анализировать их эффективность (самоанализ урока).</a:t>
          </a:r>
          <a:endParaRPr lang="ru-RU" sz="1500" b="1" kern="1200" dirty="0">
            <a:latin typeface="Arial" pitchFamily="34" charset="0"/>
            <a:cs typeface="Arial" pitchFamily="34" charset="0"/>
          </a:endParaRPr>
        </a:p>
      </dsp:txBody>
      <dsp:txXfrm>
        <a:off x="1156110" y="0"/>
        <a:ext cx="4248402" cy="752078"/>
      </dsp:txXfrm>
    </dsp:sp>
    <dsp:sp modelId="{2C1AB448-95F3-4C81-9EFC-C0ECDCAA80C0}">
      <dsp:nvSpPr>
        <dsp:cNvPr id="0" name=""/>
        <dsp:cNvSpPr/>
      </dsp:nvSpPr>
      <dsp:spPr>
        <a:xfrm>
          <a:off x="276790" y="75207"/>
          <a:ext cx="677736" cy="6016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13C2095-AFD6-4AB8-81EF-CCDF82B27C84}">
      <dsp:nvSpPr>
        <dsp:cNvPr id="0" name=""/>
        <dsp:cNvSpPr/>
      </dsp:nvSpPr>
      <dsp:spPr>
        <a:xfrm>
          <a:off x="0" y="827285"/>
          <a:ext cx="5404513" cy="7520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-8968"/>
                <a:satOff val="-1006"/>
                <a:lumOff val="642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8968"/>
                <a:satOff val="-1006"/>
                <a:lumOff val="642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8968"/>
                <a:satOff val="-1006"/>
                <a:lumOff val="642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0" kern="1200" dirty="0" smtClean="0">
              <a:latin typeface="Arial" pitchFamily="34" charset="0"/>
              <a:cs typeface="Arial" pitchFamily="34" charset="0"/>
            </a:rPr>
            <a:t>Демонстрировать знание предмета и программы обучения.</a:t>
          </a:r>
          <a:endParaRPr lang="ru-RU" sz="1500" b="1" kern="1200" dirty="0">
            <a:latin typeface="Arial" pitchFamily="34" charset="0"/>
            <a:cs typeface="Arial" pitchFamily="34" charset="0"/>
          </a:endParaRPr>
        </a:p>
      </dsp:txBody>
      <dsp:txXfrm>
        <a:off x="1156110" y="827285"/>
        <a:ext cx="4248402" cy="752078"/>
      </dsp:txXfrm>
    </dsp:sp>
    <dsp:sp modelId="{A91AC299-792B-4AB9-B25C-99F66F8D964D}">
      <dsp:nvSpPr>
        <dsp:cNvPr id="0" name=""/>
        <dsp:cNvSpPr/>
      </dsp:nvSpPr>
      <dsp:spPr>
        <a:xfrm>
          <a:off x="242612" y="902493"/>
          <a:ext cx="746093" cy="6016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43145C2-74CA-481A-A633-04BD1BA6FD9C}">
      <dsp:nvSpPr>
        <dsp:cNvPr id="0" name=""/>
        <dsp:cNvSpPr/>
      </dsp:nvSpPr>
      <dsp:spPr>
        <a:xfrm>
          <a:off x="0" y="1654571"/>
          <a:ext cx="5404513" cy="7520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-17936"/>
                <a:satOff val="-2012"/>
                <a:lumOff val="1284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17936"/>
                <a:satOff val="-2012"/>
                <a:lumOff val="1284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17936"/>
                <a:satOff val="-2012"/>
                <a:lumOff val="1284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0" kern="1200" smtClean="0">
              <a:latin typeface="Arial" pitchFamily="34" charset="0"/>
              <a:cs typeface="Arial" pitchFamily="34" charset="0"/>
            </a:rPr>
            <a:t>Уметь объективно оценивать знания учеников, используя разные формы и методы контроля.</a:t>
          </a:r>
          <a:endParaRPr lang="ru-RU" sz="1500" b="1" kern="1200" dirty="0">
            <a:latin typeface="Arial" pitchFamily="34" charset="0"/>
            <a:cs typeface="Arial" pitchFamily="34" charset="0"/>
          </a:endParaRPr>
        </a:p>
      </dsp:txBody>
      <dsp:txXfrm>
        <a:off x="1156110" y="1654571"/>
        <a:ext cx="4248402" cy="752078"/>
      </dsp:txXfrm>
    </dsp:sp>
    <dsp:sp modelId="{852F4A70-1CF8-4EAD-A32C-2C0EC6C23A29}">
      <dsp:nvSpPr>
        <dsp:cNvPr id="0" name=""/>
        <dsp:cNvSpPr/>
      </dsp:nvSpPr>
      <dsp:spPr>
        <a:xfrm>
          <a:off x="276790" y="1729779"/>
          <a:ext cx="677736" cy="6016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88C9DBB-1078-4F7F-8580-0EB319E3AFF6}">
      <dsp:nvSpPr>
        <dsp:cNvPr id="0" name=""/>
        <dsp:cNvSpPr/>
      </dsp:nvSpPr>
      <dsp:spPr>
        <a:xfrm>
          <a:off x="0" y="2481857"/>
          <a:ext cx="5404513" cy="7520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-26904"/>
                <a:satOff val="-3018"/>
                <a:lumOff val="1926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26904"/>
                <a:satOff val="-3018"/>
                <a:lumOff val="1926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26904"/>
                <a:satOff val="-3018"/>
                <a:lumOff val="1926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0" kern="1200" smtClean="0">
              <a:latin typeface="Arial" pitchFamily="34" charset="0"/>
              <a:cs typeface="Arial" pitchFamily="34" charset="0"/>
            </a:rPr>
            <a:t>Владеть формами и методами обучения, выходящими за рамки уроков. </a:t>
          </a:r>
          <a:endParaRPr lang="ru-RU" sz="1500" b="1" kern="1200" dirty="0">
            <a:latin typeface="Arial" pitchFamily="34" charset="0"/>
            <a:cs typeface="Arial" pitchFamily="34" charset="0"/>
          </a:endParaRPr>
        </a:p>
      </dsp:txBody>
      <dsp:txXfrm>
        <a:off x="1156110" y="2481857"/>
        <a:ext cx="4248402" cy="752078"/>
      </dsp:txXfrm>
    </dsp:sp>
    <dsp:sp modelId="{701CCE72-4562-4BC6-AE15-33B077AC7B60}">
      <dsp:nvSpPr>
        <dsp:cNvPr id="0" name=""/>
        <dsp:cNvSpPr/>
      </dsp:nvSpPr>
      <dsp:spPr>
        <a:xfrm>
          <a:off x="287448" y="2557065"/>
          <a:ext cx="656421" cy="6016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834EF62-1D2A-4ABC-8B82-6D6398E50DE5}">
      <dsp:nvSpPr>
        <dsp:cNvPr id="0" name=""/>
        <dsp:cNvSpPr/>
      </dsp:nvSpPr>
      <dsp:spPr>
        <a:xfrm>
          <a:off x="0" y="3309143"/>
          <a:ext cx="5404513" cy="7520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35872"/>
                <a:satOff val="-4024"/>
                <a:lumOff val="2568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0" kern="1200" smtClean="0">
              <a:latin typeface="Arial" pitchFamily="34" charset="0"/>
              <a:cs typeface="Arial" pitchFamily="34" charset="0"/>
            </a:rPr>
            <a:t>Владеть ИКТ-компетенциями.</a:t>
          </a:r>
          <a:endParaRPr lang="ru-RU" sz="1500" b="1" kern="1200" dirty="0">
            <a:latin typeface="Arial" pitchFamily="34" charset="0"/>
            <a:cs typeface="Arial" pitchFamily="34" charset="0"/>
          </a:endParaRPr>
        </a:p>
      </dsp:txBody>
      <dsp:txXfrm>
        <a:off x="1156110" y="3309143"/>
        <a:ext cx="4248402" cy="752078"/>
      </dsp:txXfrm>
    </dsp:sp>
    <dsp:sp modelId="{9ED7FE64-28B2-426A-80F6-5705C8F37113}">
      <dsp:nvSpPr>
        <dsp:cNvPr id="0" name=""/>
        <dsp:cNvSpPr/>
      </dsp:nvSpPr>
      <dsp:spPr>
        <a:xfrm>
          <a:off x="244812" y="3384351"/>
          <a:ext cx="741693" cy="6016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A46B62-BF59-42B2-99F3-1296BD4E434A}">
      <dsp:nvSpPr>
        <dsp:cNvPr id="0" name=""/>
        <dsp:cNvSpPr/>
      </dsp:nvSpPr>
      <dsp:spPr>
        <a:xfrm>
          <a:off x="0" y="0"/>
          <a:ext cx="5295331" cy="11302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/>
            <a:t>Владеть формами и методами воспитательной работы, используя их как на уроке, так и во внеклассной деятельности.</a:t>
          </a:r>
          <a:endParaRPr lang="ru-RU" sz="1800" b="1" kern="1200" dirty="0"/>
        </a:p>
      </dsp:txBody>
      <dsp:txXfrm>
        <a:off x="1172086" y="0"/>
        <a:ext cx="4123244" cy="1130205"/>
      </dsp:txXfrm>
    </dsp:sp>
    <dsp:sp modelId="{2C1AB448-95F3-4C81-9EFC-C0ECDCAA80C0}">
      <dsp:nvSpPr>
        <dsp:cNvPr id="0" name=""/>
        <dsp:cNvSpPr/>
      </dsp:nvSpPr>
      <dsp:spPr>
        <a:xfrm>
          <a:off x="277043" y="174390"/>
          <a:ext cx="731020" cy="7814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13C2095-AFD6-4AB8-81EF-CCDF82B27C84}">
      <dsp:nvSpPr>
        <dsp:cNvPr id="0" name=""/>
        <dsp:cNvSpPr/>
      </dsp:nvSpPr>
      <dsp:spPr>
        <a:xfrm>
          <a:off x="0" y="1243225"/>
          <a:ext cx="5295331" cy="11302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-17936"/>
                <a:satOff val="-2012"/>
                <a:lumOff val="1284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17936"/>
                <a:satOff val="-2012"/>
                <a:lumOff val="1284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17936"/>
                <a:satOff val="-2012"/>
                <a:lumOff val="1284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smtClean="0"/>
            <a:t>Уметь общаться с детьми, признавая их достоинство, понимая и принимая их.</a:t>
          </a:r>
          <a:endParaRPr lang="ru-RU" sz="1800" b="1" kern="1200" dirty="0"/>
        </a:p>
      </dsp:txBody>
      <dsp:txXfrm>
        <a:off x="1172086" y="1243225"/>
        <a:ext cx="4123244" cy="1130205"/>
      </dsp:txXfrm>
    </dsp:sp>
    <dsp:sp modelId="{A91AC299-792B-4AB9-B25C-99F66F8D964D}">
      <dsp:nvSpPr>
        <dsp:cNvPr id="0" name=""/>
        <dsp:cNvSpPr/>
      </dsp:nvSpPr>
      <dsp:spPr>
        <a:xfrm>
          <a:off x="277043" y="1427765"/>
          <a:ext cx="731020" cy="76112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43145C2-74CA-481A-A633-04BD1BA6FD9C}">
      <dsp:nvSpPr>
        <dsp:cNvPr id="0" name=""/>
        <dsp:cNvSpPr/>
      </dsp:nvSpPr>
      <dsp:spPr>
        <a:xfrm>
          <a:off x="0" y="2486451"/>
          <a:ext cx="5295331" cy="11302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35872"/>
                <a:satOff val="-4024"/>
                <a:lumOff val="2568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smtClean="0"/>
            <a:t>Уметь строить воспитательную деятельность с учетом культурных различий детей, половозрастных и индивидуальных особенностей.</a:t>
          </a:r>
          <a:endParaRPr lang="ru-RU" sz="1800" b="1" kern="1200" dirty="0"/>
        </a:p>
      </dsp:txBody>
      <dsp:txXfrm>
        <a:off x="1172086" y="2486451"/>
        <a:ext cx="4123244" cy="1130205"/>
      </dsp:txXfrm>
    </dsp:sp>
    <dsp:sp modelId="{852F4A70-1CF8-4EAD-A32C-2C0EC6C23A29}">
      <dsp:nvSpPr>
        <dsp:cNvPr id="0" name=""/>
        <dsp:cNvSpPr/>
      </dsp:nvSpPr>
      <dsp:spPr>
        <a:xfrm>
          <a:off x="304584" y="2668165"/>
          <a:ext cx="675938" cy="76677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A46B62-BF59-42B2-99F3-1296BD4E434A}">
      <dsp:nvSpPr>
        <dsp:cNvPr id="0" name=""/>
        <dsp:cNvSpPr/>
      </dsp:nvSpPr>
      <dsp:spPr>
        <a:xfrm>
          <a:off x="0" y="0"/>
          <a:ext cx="6166880" cy="7849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smtClean="0"/>
            <a:t>Способность в ходе наблюдения выявлять разнообразные проблемы детей.</a:t>
          </a:r>
          <a:endParaRPr lang="ru-RU" sz="1800" b="1" kern="1200" dirty="0"/>
        </a:p>
      </dsp:txBody>
      <dsp:txXfrm>
        <a:off x="1311872" y="0"/>
        <a:ext cx="4855008" cy="784958"/>
      </dsp:txXfrm>
    </dsp:sp>
    <dsp:sp modelId="{2C1AB448-95F3-4C81-9EFC-C0ECDCAA80C0}">
      <dsp:nvSpPr>
        <dsp:cNvPr id="0" name=""/>
        <dsp:cNvSpPr/>
      </dsp:nvSpPr>
      <dsp:spPr>
        <a:xfrm>
          <a:off x="325072" y="94568"/>
          <a:ext cx="740223" cy="59582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13C2095-AFD6-4AB8-81EF-CCDF82B27C84}">
      <dsp:nvSpPr>
        <dsp:cNvPr id="0" name=""/>
        <dsp:cNvSpPr/>
      </dsp:nvSpPr>
      <dsp:spPr>
        <a:xfrm>
          <a:off x="0" y="863454"/>
          <a:ext cx="6166880" cy="7849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-8968"/>
                <a:satOff val="-1006"/>
                <a:lumOff val="642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8968"/>
                <a:satOff val="-1006"/>
                <a:lumOff val="642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8968"/>
                <a:satOff val="-1006"/>
                <a:lumOff val="642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smtClean="0"/>
            <a:t>Способность оказать адресную помощь ребенку своими педагогическими приемами.</a:t>
          </a:r>
          <a:endParaRPr lang="ru-RU" sz="1800" b="1" kern="1200" dirty="0"/>
        </a:p>
      </dsp:txBody>
      <dsp:txXfrm>
        <a:off x="1311872" y="863454"/>
        <a:ext cx="4855008" cy="784958"/>
      </dsp:txXfrm>
    </dsp:sp>
    <dsp:sp modelId="{A91AC299-792B-4AB9-B25C-99F66F8D964D}">
      <dsp:nvSpPr>
        <dsp:cNvPr id="0" name=""/>
        <dsp:cNvSpPr/>
      </dsp:nvSpPr>
      <dsp:spPr>
        <a:xfrm>
          <a:off x="304623" y="941950"/>
          <a:ext cx="781121" cy="6279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43145C2-74CA-481A-A633-04BD1BA6FD9C}">
      <dsp:nvSpPr>
        <dsp:cNvPr id="0" name=""/>
        <dsp:cNvSpPr/>
      </dsp:nvSpPr>
      <dsp:spPr>
        <a:xfrm>
          <a:off x="0" y="1726909"/>
          <a:ext cx="6166880" cy="7849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-17936"/>
                <a:satOff val="-2012"/>
                <a:lumOff val="1284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17936"/>
                <a:satOff val="-2012"/>
                <a:lumOff val="1284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17936"/>
                <a:satOff val="-2012"/>
                <a:lumOff val="1284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smtClean="0"/>
            <a:t>Умение отслеживать динамику развития ребенка.</a:t>
          </a:r>
          <a:endParaRPr lang="ru-RU" sz="1800" b="1" kern="1200" dirty="0"/>
        </a:p>
      </dsp:txBody>
      <dsp:txXfrm>
        <a:off x="1311872" y="1726909"/>
        <a:ext cx="4855008" cy="784958"/>
      </dsp:txXfrm>
    </dsp:sp>
    <dsp:sp modelId="{852F4A70-1CF8-4EAD-A32C-2C0EC6C23A29}">
      <dsp:nvSpPr>
        <dsp:cNvPr id="0" name=""/>
        <dsp:cNvSpPr/>
      </dsp:nvSpPr>
      <dsp:spPr>
        <a:xfrm>
          <a:off x="329296" y="1805405"/>
          <a:ext cx="731774" cy="6279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88C9DBB-1078-4F7F-8580-0EB319E3AFF6}">
      <dsp:nvSpPr>
        <dsp:cNvPr id="0" name=""/>
        <dsp:cNvSpPr/>
      </dsp:nvSpPr>
      <dsp:spPr>
        <a:xfrm>
          <a:off x="0" y="2590364"/>
          <a:ext cx="6166880" cy="7849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-26904"/>
                <a:satOff val="-3018"/>
                <a:lumOff val="1926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26904"/>
                <a:satOff val="-3018"/>
                <a:lumOff val="1926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26904"/>
                <a:satOff val="-3018"/>
                <a:lumOff val="1926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smtClean="0"/>
            <a:t>Готовность принять разных детей, вне зависимости от их реальных учебных возможностей.</a:t>
          </a:r>
          <a:endParaRPr lang="ru-RU" sz="1800" b="1" kern="1200" dirty="0"/>
        </a:p>
      </dsp:txBody>
      <dsp:txXfrm>
        <a:off x="1311872" y="2590364"/>
        <a:ext cx="4855008" cy="784958"/>
      </dsp:txXfrm>
    </dsp:sp>
    <dsp:sp modelId="{701CCE72-4562-4BC6-AE15-33B077AC7B60}">
      <dsp:nvSpPr>
        <dsp:cNvPr id="0" name=""/>
        <dsp:cNvSpPr/>
      </dsp:nvSpPr>
      <dsp:spPr>
        <a:xfrm>
          <a:off x="305757" y="2668860"/>
          <a:ext cx="778852" cy="6279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834EF62-1D2A-4ABC-8B82-6D6398E50DE5}">
      <dsp:nvSpPr>
        <dsp:cNvPr id="0" name=""/>
        <dsp:cNvSpPr/>
      </dsp:nvSpPr>
      <dsp:spPr>
        <a:xfrm>
          <a:off x="0" y="3453819"/>
          <a:ext cx="6166880" cy="7849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35872"/>
                <a:satOff val="-4024"/>
                <a:lumOff val="2568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/>
            <a:t>Умение использовать в практике своей работы психологические подходы: культурно-исторический, деятельностный и развивающий.</a:t>
          </a:r>
          <a:endParaRPr lang="ru-RU" sz="1800" b="1" kern="1200" dirty="0"/>
        </a:p>
      </dsp:txBody>
      <dsp:txXfrm>
        <a:off x="1311872" y="3453819"/>
        <a:ext cx="4855008" cy="784958"/>
      </dsp:txXfrm>
    </dsp:sp>
    <dsp:sp modelId="{9ED7FE64-28B2-426A-80F6-5705C8F37113}">
      <dsp:nvSpPr>
        <dsp:cNvPr id="0" name=""/>
        <dsp:cNvSpPr/>
      </dsp:nvSpPr>
      <dsp:spPr>
        <a:xfrm>
          <a:off x="293991" y="3532315"/>
          <a:ext cx="802385" cy="6279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C0A102-8482-4A4D-9CA4-E73D95DCB85A}">
      <dsp:nvSpPr>
        <dsp:cNvPr id="0" name=""/>
        <dsp:cNvSpPr/>
      </dsp:nvSpPr>
      <dsp:spPr>
        <a:xfrm rot="16200000">
          <a:off x="593481" y="-593481"/>
          <a:ext cx="2286016" cy="3472979"/>
        </a:xfrm>
        <a:prstGeom prst="round1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Интерес и любовь к детям</a:t>
          </a:r>
          <a:endParaRPr lang="ru-RU" sz="32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0" y="0"/>
        <a:ext cx="3472979" cy="1714512"/>
      </dsp:txXfrm>
    </dsp:sp>
    <dsp:sp modelId="{DF83DDA6-6BC6-4BB9-ACA3-3DE6262CF7FC}">
      <dsp:nvSpPr>
        <dsp:cNvPr id="0" name=""/>
        <dsp:cNvSpPr/>
      </dsp:nvSpPr>
      <dsp:spPr>
        <a:xfrm>
          <a:off x="3472979" y="0"/>
          <a:ext cx="3472979" cy="2286016"/>
        </a:xfrm>
        <a:prstGeom prst="round1Rect">
          <a:avLst/>
        </a:prstGeom>
        <a:gradFill rotWithShape="0">
          <a:gsLst>
            <a:gs pos="0">
              <a:schemeClr val="accent2">
                <a:shade val="50000"/>
                <a:hueOff val="-20742"/>
                <a:satOff val="-4204"/>
                <a:lumOff val="23125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20742"/>
                <a:satOff val="-4204"/>
                <a:lumOff val="23125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20742"/>
                <a:satOff val="-4204"/>
                <a:lumOff val="2312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smtClean="0">
              <a:latin typeface="Times New Roman" pitchFamily="18" charset="0"/>
              <a:cs typeface="Times New Roman" pitchFamily="18" charset="0"/>
            </a:rPr>
            <a:t>Увлеченность  педагогической деятельностью</a:t>
          </a:r>
          <a:endParaRPr lang="ru-RU" sz="3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72979" y="0"/>
        <a:ext cx="3472979" cy="1714512"/>
      </dsp:txXfrm>
    </dsp:sp>
    <dsp:sp modelId="{81C88CDC-BE11-4E45-91D0-46640C0F3D53}">
      <dsp:nvSpPr>
        <dsp:cNvPr id="0" name=""/>
        <dsp:cNvSpPr/>
      </dsp:nvSpPr>
      <dsp:spPr>
        <a:xfrm rot="10800000">
          <a:off x="0" y="2286016"/>
          <a:ext cx="3472979" cy="2286016"/>
        </a:xfrm>
        <a:prstGeom prst="round1Rect">
          <a:avLst/>
        </a:prstGeom>
        <a:gradFill rotWithShape="0">
          <a:gsLst>
            <a:gs pos="0">
              <a:schemeClr val="accent2">
                <a:shade val="50000"/>
                <a:hueOff val="-41484"/>
                <a:satOff val="-8409"/>
                <a:lumOff val="46251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41484"/>
                <a:satOff val="-8409"/>
                <a:lumOff val="46251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41484"/>
                <a:satOff val="-8409"/>
                <a:lumOff val="4625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>
              <a:latin typeface="Times New Roman" pitchFamily="18" charset="0"/>
              <a:cs typeface="Times New Roman" pitchFamily="18" charset="0"/>
            </a:rPr>
            <a:t>Организаторские</a:t>
          </a:r>
          <a:r>
            <a:rPr lang="ru-RU" sz="3200" b="1" kern="1200" smtClean="0">
              <a:latin typeface="Times New Roman" pitchFamily="18" charset="0"/>
              <a:cs typeface="Times New Roman" pitchFamily="18" charset="0"/>
            </a:rPr>
            <a:t> способности</a:t>
          </a:r>
          <a:endParaRPr lang="ru-RU" sz="32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0" y="2857519"/>
        <a:ext cx="3472979" cy="1714512"/>
      </dsp:txXfrm>
    </dsp:sp>
    <dsp:sp modelId="{D03237C0-4E04-4E21-A944-1C946D522399}">
      <dsp:nvSpPr>
        <dsp:cNvPr id="0" name=""/>
        <dsp:cNvSpPr/>
      </dsp:nvSpPr>
      <dsp:spPr>
        <a:xfrm rot="5400000">
          <a:off x="4066461" y="1692534"/>
          <a:ext cx="2286016" cy="3472979"/>
        </a:xfrm>
        <a:prstGeom prst="round1Rect">
          <a:avLst/>
        </a:prstGeom>
        <a:gradFill rotWithShape="0">
          <a:gsLst>
            <a:gs pos="0">
              <a:schemeClr val="accent2">
                <a:shade val="50000"/>
                <a:hueOff val="-20742"/>
                <a:satOff val="-4204"/>
                <a:lumOff val="23125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20742"/>
                <a:satOff val="-4204"/>
                <a:lumOff val="23125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20742"/>
                <a:satOff val="-4204"/>
                <a:lumOff val="2312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Психолого-педагогическая зрелость и наблюдательность 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3472980" y="2857519"/>
        <a:ext cx="3472979" cy="1714512"/>
      </dsp:txXfrm>
    </dsp:sp>
    <dsp:sp modelId="{78577703-D441-4BA3-993C-7D52AF33A018}">
      <dsp:nvSpPr>
        <dsp:cNvPr id="0" name=""/>
        <dsp:cNvSpPr/>
      </dsp:nvSpPr>
      <dsp:spPr>
        <a:xfrm>
          <a:off x="1705614" y="1669151"/>
          <a:ext cx="3534729" cy="1233728"/>
        </a:xfrm>
        <a:prstGeom prst="roundRect">
          <a:avLst/>
        </a:prstGeom>
        <a:gradFill rotWithShape="0">
          <a:gsLst>
            <a:gs pos="0">
              <a:schemeClr val="accent2">
                <a:tint val="55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55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55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 Black" pitchFamily="34" charset="0"/>
            </a:rPr>
            <a:t>Педагогический такт</a:t>
          </a:r>
          <a:endParaRPr lang="ru-RU" sz="2400" kern="1200" dirty="0">
            <a:latin typeface="Arial Black" pitchFamily="34" charset="0"/>
          </a:endParaRPr>
        </a:p>
      </dsp:txBody>
      <dsp:txXfrm>
        <a:off x="1765840" y="1729377"/>
        <a:ext cx="3414277" cy="11132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B8250-6422-4F2A-9592-5B1C4226150E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A7287-5D0C-4A34-81A2-41EE1082C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243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940B1-827F-4240-B782-7ECC925E74D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866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940B1-827F-4240-B782-7ECC925E74D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475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940B1-827F-4240-B782-7ECC925E74D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147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rezent_page_heade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144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 userDrawn="1"/>
        </p:nvSpPr>
        <p:spPr bwMode="auto">
          <a:xfrm>
            <a:off x="0" y="828675"/>
            <a:ext cx="428625" cy="6029325"/>
          </a:xfrm>
          <a:prstGeom prst="rect">
            <a:avLst/>
          </a:prstGeom>
          <a:solidFill>
            <a:srgbClr val="BED7E1"/>
          </a:solidFill>
          <a:ln w="9525" cap="rnd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>
              <a:defRPr/>
            </a:pPr>
            <a:endParaRPr lang="ru-RU">
              <a:latin typeface="Arial Narrow" pitchFamily="34" charset="0"/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 userDrawn="1"/>
        </p:nvSpPr>
        <p:spPr bwMode="auto">
          <a:xfrm>
            <a:off x="-142875" y="6526213"/>
            <a:ext cx="71437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>
              <a:defRPr sz="1400" b="1">
                <a:solidFill>
                  <a:srgbClr val="00808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fld id="{4C627304-7ADE-42CB-A349-6D333474518B}" type="slidenum">
              <a:rPr lang="ru-RU" sz="2000" smtClean="0">
                <a:latin typeface="Calibri" pitchFamily="34" charset="0"/>
              </a:rPr>
              <a:pPr algn="ctr">
                <a:defRPr/>
              </a:pPr>
              <a:t>‹#›</a:t>
            </a:fld>
            <a:endParaRPr lang="ru-RU" sz="2000" dirty="0">
              <a:latin typeface="Calibri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071570"/>
          </a:xfrm>
        </p:spPr>
        <p:txBody>
          <a:bodyPr/>
          <a:lstStyle>
            <a:lvl1pPr>
              <a:defRPr sz="4600">
                <a:latin typeface="Calibr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929090"/>
          </a:xfrm>
        </p:spPr>
        <p:txBody>
          <a:bodyPr/>
          <a:lstStyle>
            <a:lvl1pPr>
              <a:buFontTx/>
              <a:buNone/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5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20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27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9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86084" y="285728"/>
            <a:ext cx="5857916" cy="242889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Учитель 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XXI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века:</a:t>
            </a:r>
            <a:br>
              <a:rPr lang="ru-RU" sz="4000" b="1" dirty="0" smtClean="0"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 какой он?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554" y="4143380"/>
            <a:ext cx="5472138" cy="1714512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Абрамова С.И., </a:t>
            </a:r>
          </a:p>
          <a:p>
            <a:pPr algn="r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руководитель</a:t>
            </a:r>
          </a:p>
          <a:p>
            <a:pPr algn="r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РМО учителей химии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:\Флешка\Паспорт методической работы АБРАМОВОЙ СИ\Фото Абрамова СИ\IMG_30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71480"/>
            <a:ext cx="2286016" cy="550683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3929058" y="928670"/>
            <a:ext cx="6357982" cy="785818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Время </a:t>
            </a:r>
            <a:br>
              <a:rPr lang="ru-RU" sz="4800" b="1" dirty="0" smtClean="0">
                <a:solidFill>
                  <a:srgbClr val="0070C0"/>
                </a:solidFill>
              </a:rPr>
            </a:br>
            <a:r>
              <a:rPr lang="ru-RU" sz="4800" b="1" dirty="0" smtClean="0">
                <a:solidFill>
                  <a:srgbClr val="0070C0"/>
                </a:solidFill>
              </a:rPr>
              <a:t>перемен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40962" name="Picture 2" descr="http://www.virtuzor.ru/data/projects/photos/4/226/ec38c14ef6096d1f205962e840de49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28670"/>
            <a:ext cx="4214841" cy="25514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0" y="214290"/>
            <a:ext cx="7358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Образование</a:t>
            </a:r>
            <a:endParaRPr lang="ru-RU" sz="40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714480" y="2643182"/>
          <a:ext cx="7215238" cy="38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Содержимое 2"/>
          <p:cNvSpPr txBox="1">
            <a:spLocks/>
          </p:cNvSpPr>
          <p:nvPr/>
        </p:nvSpPr>
        <p:spPr>
          <a:xfrm rot="20241237">
            <a:off x="628110" y="3253837"/>
            <a:ext cx="7385840" cy="659907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sng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400" b="1" i="0" u="sng" strike="noStrike" kern="1200" cap="none" spc="0" normalizeH="0" baseline="0" noProof="0" dirty="0" smtClean="0">
                <a:ln>
                  <a:noFill/>
                </a:ln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Дидактика Новой Педагогики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4800" b="0" i="0" u="sng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545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85794"/>
            <a:ext cx="8686800" cy="79208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Педагогические </a:t>
            </a:r>
            <a:r>
              <a:rPr lang="ru-RU" sz="4000" b="1" smtClean="0"/>
              <a:t>профессии  </a:t>
            </a:r>
            <a:br>
              <a:rPr lang="ru-RU" sz="4000" b="1" smtClean="0"/>
            </a:br>
            <a:r>
              <a:rPr lang="en-US" sz="4000" b="1" smtClean="0"/>
              <a:t>XXI </a:t>
            </a:r>
            <a:r>
              <a:rPr lang="ru-RU" sz="4000" b="1" dirty="0" smtClean="0"/>
              <a:t>века</a:t>
            </a:r>
            <a:endParaRPr lang="ru-RU" sz="40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83568" y="1714488"/>
            <a:ext cx="82461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Модератор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Тьютор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Разработчик образовательных траекторий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Организатор проектного обучения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Координатор образовательной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онлайн-платформы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Ментор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стартапов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Игромастер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Игропедагог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Тренер по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майнд-фитнесу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Разработчик инструментов обучения состояниям сознания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0694" y="5643578"/>
            <a:ext cx="2670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Атлас новых профессий. </a:t>
            </a:r>
          </a:p>
          <a:p>
            <a:pPr algn="ctr"/>
            <a:r>
              <a:rPr lang="ru-RU" b="1" dirty="0" err="1" smtClean="0"/>
              <a:t>Сколково</a:t>
            </a: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696913" y="0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</a:rPr>
              <a:t>Профессиональный стандарт педагога</a:t>
            </a:r>
            <a:endParaRPr lang="ru-RU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500174"/>
            <a:ext cx="4316412" cy="5114945"/>
          </a:xfrm>
        </p:spPr>
        <p:txBody>
          <a:bodyPr>
            <a:normAutofit/>
          </a:bodyPr>
          <a:lstStyle/>
          <a:p>
            <a:pPr marL="365760" indent="-283464" algn="ctr" fontAlgn="auto">
              <a:spcAft>
                <a:spcPts val="0"/>
              </a:spcAft>
              <a:buClr>
                <a:srgbClr val="E4005C"/>
              </a:buClr>
              <a:buFont typeface="Wingdings" pitchFamily="2" charset="2"/>
              <a:buNone/>
              <a:defRPr/>
            </a:pPr>
            <a:endParaRPr lang="ru-RU" sz="1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65760" indent="-283464" fontAlgn="auto">
              <a:spcAft>
                <a:spcPts val="0"/>
              </a:spcAft>
              <a:buClr>
                <a:srgbClr val="E4005C"/>
              </a:buClr>
              <a:buFont typeface="Wingdings" pitchFamily="2" charset="2"/>
              <a:buChar char="n"/>
              <a:defRPr/>
            </a:pPr>
            <a:r>
              <a:rPr lang="ru-RU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утвержден приказом Министерства труда и соцзащиты Российской Федерации от 18 октября 2013 г. N </a:t>
            </a:r>
            <a:r>
              <a:rPr lang="ru-RU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544н.</a:t>
            </a:r>
            <a:endParaRPr lang="ru-RU" sz="22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65760" indent="-283464" fontAlgn="auto">
              <a:spcAft>
                <a:spcPts val="0"/>
              </a:spcAft>
              <a:buClr>
                <a:srgbClr val="E4005C"/>
              </a:buClr>
              <a:buFont typeface="Wingdings" pitchFamily="2" charset="2"/>
              <a:buChar char="n"/>
              <a:defRPr/>
            </a:pPr>
            <a:r>
              <a:rPr lang="ru-RU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зарегистрирован Министерством юстиции </a:t>
            </a:r>
            <a:r>
              <a:rPr lang="ru-RU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06. 12. </a:t>
            </a:r>
            <a:r>
              <a:rPr lang="ru-RU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2013 г.</a:t>
            </a:r>
          </a:p>
          <a:p>
            <a:pPr marL="365760" indent="-283464">
              <a:buClr>
                <a:srgbClr val="E4005C"/>
              </a:buClr>
              <a:buFont typeface="Wingdings" pitchFamily="2" charset="2"/>
              <a:buChar char="n"/>
              <a:defRPr/>
            </a:pPr>
            <a:r>
              <a:rPr lang="ru-RU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 2016 года – режим апробации. </a:t>
            </a:r>
          </a:p>
          <a:p>
            <a:pPr marL="365760" indent="-283464" fontAlgn="auto">
              <a:spcAft>
                <a:spcPts val="0"/>
              </a:spcAft>
              <a:buClr>
                <a:srgbClr val="E4005C"/>
              </a:buClr>
              <a:buFont typeface="Wingdings" pitchFamily="2" charset="2"/>
              <a:buChar char="n"/>
              <a:defRPr/>
            </a:pPr>
            <a:r>
              <a:rPr lang="ru-RU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вводится </a:t>
            </a:r>
            <a:r>
              <a:rPr lang="ru-RU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 массовое применение с 1 января </a:t>
            </a:r>
            <a:r>
              <a:rPr lang="ru-RU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800" b="1" dirty="0"/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3617913" cy="2514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214282" y="4429132"/>
            <a:ext cx="4284663" cy="2006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Профессиональный стандарт педагога: документ, включающий перечень профессиональных и личностных требований к учителю (воспитателю), действующий на всей территории Российской Федерации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20" y="1285860"/>
            <a:ext cx="4203700" cy="28321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Готовность учить всех без исключения детей, вне зависимости от их склонностей, способностей, особенностей развития, ограниченных возможностей.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8501090" cy="13255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Содержание профессионального стандарта:  </a:t>
            </a:r>
            <a:r>
              <a:rPr lang="ru-RU" sz="4800" b="1" dirty="0" smtClean="0">
                <a:latin typeface="Monotype Corsiva" pitchFamily="66" charset="0"/>
              </a:rPr>
              <a:t>обучение </a:t>
            </a:r>
            <a:endParaRPr lang="ru-RU" b="1" dirty="0" smtClean="0">
              <a:latin typeface="Monotype Corsiva" pitchFamily="66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357158" y="1285860"/>
          <a:ext cx="540451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8" name="Picture 2" descr="Похожее изображение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1588" y="3038475"/>
            <a:ext cx="25876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4429124" y="4927600"/>
            <a:ext cx="4714876" cy="181451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Учитель обязан уметь работать со всем категориями детей: особо одарёнными, отстающими в развитии, инвалидами и теми, «для кого русский язык не является родным».</a:t>
            </a:r>
          </a:p>
        </p:txBody>
      </p:sp>
      <p:pic>
        <p:nvPicPr>
          <p:cNvPr id="6150" name="Picture 2" descr="http://mamawow.com.ua/wp-content/uploads/2016/04/%D1%84%D0%BE%D1%82%D0%BE1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65875" y="1077913"/>
            <a:ext cx="2601913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Содержание профессионального стандарта: </a:t>
            </a:r>
            <a:r>
              <a:rPr lang="ru-RU" sz="4400" b="1" dirty="0" smtClean="0">
                <a:latin typeface="Monotype Corsiva" pitchFamily="66" charset="0"/>
              </a:rPr>
              <a:t>воспитательная работа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259308" y="1951630"/>
          <a:ext cx="5295331" cy="3616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6018213" y="1746250"/>
            <a:ext cx="3125787" cy="2443163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Учитель должен стать профессиональным психологом, который понимает «стадии и кризисы развития, индикаторы индивидуальных особенностей траекторий жизни».</a:t>
            </a:r>
          </a:p>
        </p:txBody>
      </p:sp>
      <p:pic>
        <p:nvPicPr>
          <p:cNvPr id="13314" name="Picture 2" descr="Картинки по запросу учитель - это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27713" y="1643050"/>
            <a:ext cx="3316287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5715008" y="4429132"/>
            <a:ext cx="3194050" cy="19510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175" name="Picture 4" descr="Картинки по запросу учитель - это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43570" y="4643446"/>
            <a:ext cx="31115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Содержание профессионального стандарта: </a:t>
            </a:r>
            <a:r>
              <a:rPr lang="ru-RU" sz="3200" b="1" dirty="0" smtClean="0">
                <a:latin typeface="Monotype Corsiva" pitchFamily="66" charset="0"/>
              </a:rPr>
              <a:t>развитие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191069" y="1901966"/>
          <a:ext cx="6166881" cy="4241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6237288" y="1077913"/>
            <a:ext cx="2701925" cy="158273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Учитель должен уметь профессиональную установку на оказание помощи любому ребенку.</a:t>
            </a:r>
          </a:p>
        </p:txBody>
      </p:sp>
      <p:pic>
        <p:nvPicPr>
          <p:cNvPr id="8197" name="Picture 2" descr="http://ic.pics.livejournal.com/felbert/22334356/9024021/9024021_origina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05563" y="2786063"/>
            <a:ext cx="2519362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2" descr="Похожее изображение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34138" y="4589463"/>
            <a:ext cx="2519362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Arial Black" pitchFamily="34" charset="0"/>
              </a:rPr>
              <a:t>Личностные качества педагога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983759" y="1428736"/>
          <a:ext cx="6945959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 descr="H:\Современный урок ФГОС\Об учителе\2.jpg"/>
          <p:cNvPicPr>
            <a:picLocks noChangeAspect="1" noChangeArrowheads="1"/>
          </p:cNvPicPr>
          <p:nvPr/>
        </p:nvPicPr>
        <p:blipFill>
          <a:blip r:embed="rId7" cstate="print"/>
          <a:srcRect r="46652"/>
          <a:stretch>
            <a:fillRect/>
          </a:stretch>
        </p:blipFill>
        <p:spPr bwMode="auto">
          <a:xfrm>
            <a:off x="285720" y="2786058"/>
            <a:ext cx="2124277" cy="2815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Современный урок ФГОС\Об учителе\ane1-700x5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9216" y="714356"/>
            <a:ext cx="7427560" cy="53266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Современный урок ФГОС\Об учителе\850308231-700x49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785794"/>
            <a:ext cx="7747502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Современный урок ФГОС\Об учителе\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928670"/>
            <a:ext cx="7375875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работа в современной школе  смешные картинки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8072494" cy="61849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H:\Современный урок ФГОС\Об учителе\image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1" y="928670"/>
            <a:ext cx="7508323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latin typeface="Arial" charset="0"/>
                <a:cs typeface="Arial" charset="0"/>
              </a:rPr>
              <a:t>Требования к современному учителю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57313"/>
            <a:ext cx="8229600" cy="4768850"/>
          </a:xfrm>
        </p:spPr>
        <p:txBody>
          <a:bodyPr/>
          <a:lstStyle/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b="1" smtClean="0">
                <a:latin typeface="Arial" charset="0"/>
                <a:cs typeface="Arial" charset="0"/>
              </a:rPr>
              <a:t>Высокий профессионализм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b="1" smtClean="0">
                <a:latin typeface="Arial" charset="0"/>
                <a:cs typeface="Arial" charset="0"/>
              </a:rPr>
              <a:t>Квалификация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b="1" smtClean="0">
                <a:latin typeface="Arial" charset="0"/>
                <a:cs typeface="Arial" charset="0"/>
              </a:rPr>
              <a:t>Владение современными педагогическими технологиями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b="1" smtClean="0">
                <a:latin typeface="Arial" charset="0"/>
                <a:cs typeface="Arial" charset="0"/>
              </a:rPr>
              <a:t>ИКТ – компетентность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b="1" smtClean="0">
                <a:latin typeface="Arial" charset="0"/>
                <a:cs typeface="Arial" charset="0"/>
              </a:rPr>
              <a:t>Сотрудничество с детьми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b="1" smtClean="0">
                <a:latin typeface="Arial" charset="0"/>
                <a:cs typeface="Arial" charset="0"/>
              </a:rPr>
              <a:t>Широкий круг деятельности помимо уроков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b="1" smtClean="0">
                <a:latin typeface="Arial" charset="0"/>
                <a:cs typeface="Arial" charset="0"/>
              </a:rPr>
              <a:t>Образец поведения и воспитания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b="1" smtClean="0">
                <a:latin typeface="Arial" charset="0"/>
                <a:cs typeface="Arial" charset="0"/>
              </a:rPr>
              <a:t>Формирование правильного отношения школьника  к миру, обществу, к человеку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b="1" smtClean="0">
                <a:latin typeface="Arial" charset="0"/>
                <a:cs typeface="Arial" charset="0"/>
              </a:rPr>
              <a:t>Оценка общественности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zonters.com/image/2013/04/high_speed_train-H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71660"/>
            <a:ext cx="9144000" cy="842966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42910" y="4572008"/>
            <a:ext cx="82153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Успешность страны на мировой арене зависит от скорости реализации новых педагогических решений</a:t>
            </a:r>
            <a:r>
              <a:rPr lang="en-US" sz="3200" b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в системе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211314386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3571868" y="1714488"/>
            <a:ext cx="5929322" cy="571504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Время перемен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40962" name="Picture 2" descr="http://www.virtuzor.ru/data/projects/photos/4/226/ec38c14ef6096d1f205962e840de49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14356"/>
            <a:ext cx="3825539" cy="2315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7358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Образование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5820" y="3286124"/>
            <a:ext cx="78581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dirty="0" smtClean="0"/>
              <a:t> стремительно меняющийся мир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/>
              <a:t> новые способы восприятия и интерпретация мира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/>
              <a:t> культурное и социальное разнообразие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/>
              <a:t> </a:t>
            </a:r>
            <a:r>
              <a:rPr lang="ru-RU" sz="3200" dirty="0" err="1" smtClean="0"/>
              <a:t>технологизированность</a:t>
            </a:r>
            <a:r>
              <a:rPr lang="ru-RU" sz="3200" dirty="0" smtClean="0"/>
              <a:t> жизни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3545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85786" y="214290"/>
            <a:ext cx="7632848" cy="785818"/>
          </a:xfrm>
          <a:prstGeom prst="round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Отличия 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XXI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века от 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XX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века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4169293"/>
              </p:ext>
            </p:extLst>
          </p:nvPr>
        </p:nvGraphicFramePr>
        <p:xfrm>
          <a:off x="1071538" y="1285860"/>
          <a:ext cx="7286676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325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143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b="1" dirty="0" smtClean="0">
                <a:latin typeface="Cambria" panose="02040503050406030204" pitchFamily="18" charset="0"/>
              </a:rPr>
              <a:t>Прогнозы футурологов: </a:t>
            </a:r>
            <a:r>
              <a:rPr lang="ru-RU" sz="2800" b="1" dirty="0" smtClean="0">
                <a:latin typeface="Cambria" panose="02040503050406030204" pitchFamily="18" charset="0"/>
              </a:rPr>
              <a:t>профессии, которые будут востребованы в 2030 году*  </a:t>
            </a:r>
            <a:endParaRPr lang="ru-RU" sz="2800" b="1" dirty="0">
              <a:latin typeface="Cambria" panose="02040503050406030204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500562" y="1428736"/>
            <a:ext cx="4071966" cy="3643338"/>
          </a:xfrm>
        </p:spPr>
        <p:txBody>
          <a:bodyPr>
            <a:noAutofit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Менеджеры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аватаров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и виртуальные учителя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Разработчики альтернативных видов транспорта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Специалисты по адресному вещанию 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Утилизатор информации 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Менеджер виртуального пространства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Брокеры и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трейдеры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банка времени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Социальный работник социальных сетей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428596" y="1500174"/>
            <a:ext cx="3929090" cy="514353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Специалист по созданию искусственных органов </a:t>
            </a:r>
          </a:p>
          <a:p>
            <a:pPr>
              <a:spcBef>
                <a:spcPts val="0"/>
              </a:spcBef>
            </a:pP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Нано-медик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Фермеры и скотоводы, работающие с генными технологиями</a:t>
            </a:r>
          </a:p>
          <a:p>
            <a:pPr>
              <a:spcBef>
                <a:spcPts val="0"/>
              </a:spcBef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Консультант для престарелых</a:t>
            </a:r>
          </a:p>
          <a:p>
            <a:pPr>
              <a:spcBef>
                <a:spcPts val="0"/>
              </a:spcBef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Хирург по увеличению памяти</a:t>
            </a:r>
          </a:p>
          <a:p>
            <a:pPr>
              <a:spcBef>
                <a:spcPts val="0"/>
              </a:spcBef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Знаток научной этики</a:t>
            </a:r>
          </a:p>
          <a:p>
            <a:pPr>
              <a:spcBef>
                <a:spcPts val="0"/>
              </a:spcBef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Космические пилоты, архитекторы и гиды</a:t>
            </a:r>
          </a:p>
          <a:p>
            <a:pPr>
              <a:spcBef>
                <a:spcPts val="0"/>
              </a:spcBef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Работники вертикальных ферм</a:t>
            </a:r>
          </a:p>
          <a:p>
            <a:pPr>
              <a:spcBef>
                <a:spcPts val="0"/>
              </a:spcBef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Специалист по борьбе с изменением климата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Специалист по карантину</a:t>
            </a:r>
          </a:p>
          <a:p>
            <a:pPr>
              <a:spcBef>
                <a:spcPts val="0"/>
              </a:spcBef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Погодная полиция</a:t>
            </a:r>
          </a:p>
          <a:p>
            <a:pPr>
              <a:spcBef>
                <a:spcPts val="0"/>
              </a:spcBef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Виртуальный юрист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70000"/>
              </a:lnSpc>
            </a:pP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70000"/>
              </a:lnSpc>
            </a:pP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Группа 6"/>
          <p:cNvGrpSpPr/>
          <p:nvPr/>
        </p:nvGrpSpPr>
        <p:grpSpPr>
          <a:xfrm>
            <a:off x="6026963" y="6542979"/>
            <a:ext cx="2664759" cy="246221"/>
            <a:chOff x="1026303" y="6348431"/>
            <a:chExt cx="2664759" cy="246221"/>
          </a:xfrm>
        </p:grpSpPr>
        <p:sp>
          <p:nvSpPr>
            <p:cNvPr id="5" name="TextBox 4"/>
            <p:cNvSpPr txBox="1"/>
            <p:nvPr/>
          </p:nvSpPr>
          <p:spPr>
            <a:xfrm>
              <a:off x="1026303" y="6348431"/>
              <a:ext cx="14446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*</a:t>
              </a:r>
              <a:r>
                <a:rPr lang="ru-RU" sz="1000" dirty="0" smtClean="0"/>
                <a:t>По данным компании</a:t>
              </a:r>
              <a:endParaRPr lang="ru-RU" sz="1000" dirty="0"/>
            </a:p>
          </p:txBody>
        </p:sp>
        <p:pic>
          <p:nvPicPr>
            <p:cNvPr id="1026" name="Picture 2" descr="http://www.clubofamsterdam.com/contentsummit2006/partners/Fast%20Futur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58478" y="6348431"/>
              <a:ext cx="1032584" cy="227169"/>
            </a:xfrm>
            <a:prstGeom prst="rect">
              <a:avLst/>
            </a:prstGeom>
            <a:noFill/>
          </p:spPr>
        </p:pic>
      </p:grpSp>
      <p:pic>
        <p:nvPicPr>
          <p:cNvPr id="1028" name="Picture 4" descr="http://www.designbuzz.com/wp-content/uploads/2012/07/zuidkas-horizontal-framing_SFNsd_114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8912" y="4957442"/>
            <a:ext cx="2399955" cy="1476513"/>
          </a:xfrm>
          <a:prstGeom prst="rect">
            <a:avLst/>
          </a:prstGeom>
          <a:noFill/>
        </p:spPr>
      </p:pic>
      <p:pic>
        <p:nvPicPr>
          <p:cNvPr id="12" name="Рисунок 11" descr="logo_color.png"/>
          <p:cNvPicPr>
            <a:picLocks noChangeAspect="1"/>
          </p:cNvPicPr>
          <p:nvPr/>
        </p:nvPicPr>
        <p:blipFill>
          <a:blip r:embed="rId4" cstate="print"/>
          <a:srcRect t="-6241" r="66667"/>
          <a:stretch>
            <a:fillRect/>
          </a:stretch>
        </p:blipFill>
        <p:spPr bwMode="auto">
          <a:xfrm>
            <a:off x="8175430" y="-2497"/>
            <a:ext cx="968570" cy="62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915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285884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4400" b="1" dirty="0" smtClean="0"/>
              <a:t>Педагоги и психологи о современных детях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736"/>
            <a:ext cx="8786874" cy="5214974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ru-RU" b="1" dirty="0" smtClean="0">
                <a:latin typeface="+mn-lt"/>
              </a:rPr>
              <a:t>Значительно отличаются от сверстников прошлого </a:t>
            </a:r>
            <a:r>
              <a:rPr lang="ru-RU" b="1" dirty="0" smtClean="0">
                <a:latin typeface="Palatino Linotype" pitchFamily="18" charset="0"/>
              </a:rPr>
              <a:t>века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latin typeface="+mn-lt"/>
              </a:rPr>
              <a:t>Повышенная тревожность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latin typeface="+mn-lt"/>
              </a:rPr>
              <a:t>Агрессия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latin typeface="+mn-lt"/>
              </a:rPr>
              <a:t>Повышенная возбудимость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latin typeface="+mn-lt"/>
              </a:rPr>
              <a:t>Повышенная потребность к восприятию информации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latin typeface="+mn-lt"/>
              </a:rPr>
              <a:t>Повышенная эмоциональность и впечатлительность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latin typeface="+mn-lt"/>
              </a:rPr>
              <a:t>Настойчивость и требовательность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latin typeface="+mn-lt"/>
              </a:rPr>
              <a:t>Не слышат, когда к ним обращаются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latin typeface="+mn-lt"/>
              </a:rPr>
              <a:t>Не желают подчиняться указаниям взрослых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latin typeface="+mn-lt"/>
              </a:rPr>
              <a:t>Выражают протест(вплоть до агрессии), когда их заставляют что то делать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latin typeface="+mn-lt"/>
              </a:rPr>
              <a:t>Завышенная самооценка</a:t>
            </a:r>
          </a:p>
          <a:p>
            <a:pPr>
              <a:buNone/>
            </a:pPr>
            <a:endParaRPr lang="ru-RU" b="1" dirty="0" smtClean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6" name="Рисунок 5" descr="logo_color.png"/>
          <p:cNvPicPr>
            <a:picLocks noChangeAspect="1"/>
          </p:cNvPicPr>
          <p:nvPr/>
        </p:nvPicPr>
        <p:blipFill>
          <a:blip r:embed="rId3" cstate="print"/>
          <a:srcRect t="-6241" r="66667"/>
          <a:stretch>
            <a:fillRect/>
          </a:stretch>
        </p:blipFill>
        <p:spPr bwMode="auto">
          <a:xfrm>
            <a:off x="7884368" y="116632"/>
            <a:ext cx="1150938" cy="76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910454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Современные дети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358246" cy="435771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latin typeface="+mn-lt"/>
              </a:rPr>
              <a:t>У детей ХХ</a:t>
            </a:r>
            <a:r>
              <a:rPr lang="en-US" sz="3600" b="1" dirty="0" smtClean="0">
                <a:latin typeface="+mn-lt"/>
              </a:rPr>
              <a:t>I</a:t>
            </a:r>
            <a:r>
              <a:rPr lang="ru-RU" sz="3600" b="1" dirty="0" smtClean="0">
                <a:latin typeface="+mn-lt"/>
              </a:rPr>
              <a:t> в. преобладает рефлекс свободы, они сами выстраивают стратегию своего поведения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6" name="Рисунок 5" descr="logo_color.png"/>
          <p:cNvPicPr>
            <a:picLocks noChangeAspect="1"/>
          </p:cNvPicPr>
          <p:nvPr/>
        </p:nvPicPr>
        <p:blipFill>
          <a:blip r:embed="rId3" cstate="print"/>
          <a:srcRect t="-6241" r="66667"/>
          <a:stretch>
            <a:fillRect/>
          </a:stretch>
        </p:blipFill>
        <p:spPr bwMode="auto">
          <a:xfrm>
            <a:off x="7884368" y="116632"/>
            <a:ext cx="1150938" cy="76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Схема 6"/>
          <p:cNvGraphicFramePr/>
          <p:nvPr/>
        </p:nvGraphicFramePr>
        <p:xfrm>
          <a:off x="857224" y="4000504"/>
          <a:ext cx="7429552" cy="171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Содержимое 2"/>
          <p:cNvSpPr txBox="1">
            <a:spLocks/>
          </p:cNvSpPr>
          <p:nvPr/>
        </p:nvSpPr>
        <p:spPr>
          <a:xfrm>
            <a:off x="428596" y="2928934"/>
            <a:ext cx="8358246" cy="71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Какой вопрос доминирующий?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910454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Современные дети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28670"/>
            <a:ext cx="8358246" cy="7143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Система отношения ребенка к миру</a:t>
            </a:r>
          </a:p>
          <a:p>
            <a:pPr algn="ctr">
              <a:buNone/>
            </a:pPr>
            <a:endParaRPr lang="ru-RU" sz="3600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6" name="Рисунок 5" descr="logo_color.png"/>
          <p:cNvPicPr>
            <a:picLocks noChangeAspect="1"/>
          </p:cNvPicPr>
          <p:nvPr/>
        </p:nvPicPr>
        <p:blipFill>
          <a:blip r:embed="rId3" cstate="print"/>
          <a:srcRect t="-6241" r="66667"/>
          <a:stretch>
            <a:fillRect/>
          </a:stretch>
        </p:blipFill>
        <p:spPr bwMode="auto">
          <a:xfrm>
            <a:off x="7884368" y="116632"/>
            <a:ext cx="1150938" cy="76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Схема 6"/>
          <p:cNvGraphicFramePr/>
          <p:nvPr/>
        </p:nvGraphicFramePr>
        <p:xfrm>
          <a:off x="357158" y="1928802"/>
          <a:ext cx="8572560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800" b="1" i="1" u="sng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2800" b="1" i="1" u="sng" dirty="0" smtClean="0">
                <a:latin typeface="Arial" pitchFamily="34" charset="0"/>
                <a:cs typeface="Arial" pitchFamily="34" charset="0"/>
              </a:rPr>
            </a:br>
            <a:r>
              <a:rPr lang="ru-RU" altLang="ru-RU" sz="2800" b="1" i="1" u="sng" dirty="0" smtClean="0">
                <a:latin typeface="Arial" pitchFamily="34" charset="0"/>
                <a:cs typeface="Arial" pitchFamily="34" charset="0"/>
              </a:rPr>
              <a:t>Функция передачи знаний у учителя отмирает!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535781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u="sng" dirty="0" smtClean="0"/>
              <a:t>ФУНКЦИИ УЧИТЕЛЯ БУДУЩЕГО: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/>
              <a:t>Консультация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/>
              <a:t>Диагностика 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/>
              <a:t>Выстраивание индивидуальных траекторий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/>
              <a:t>Умение слушать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/>
              <a:t>Умение заинтересовать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/>
              <a:t>Умение дать совет в трудной ситуации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ru-RU" b="1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740</Words>
  <Application>Microsoft Office PowerPoint</Application>
  <PresentationFormat>Экран (4:3)</PresentationFormat>
  <Paragraphs>145</Paragraphs>
  <Slides>22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Arial</vt:lpstr>
      <vt:lpstr>Arial Black</vt:lpstr>
      <vt:lpstr>Arial Narrow</vt:lpstr>
      <vt:lpstr>Calibri</vt:lpstr>
      <vt:lpstr>Cambria</vt:lpstr>
      <vt:lpstr>Monotype Corsiva</vt:lpstr>
      <vt:lpstr>Palatino Linotype</vt:lpstr>
      <vt:lpstr>Times New Roman</vt:lpstr>
      <vt:lpstr>Wingdings</vt:lpstr>
      <vt:lpstr>Тема Office</vt:lpstr>
      <vt:lpstr>Учитель XXI века:  какой он?</vt:lpstr>
      <vt:lpstr>Презентация PowerPoint</vt:lpstr>
      <vt:lpstr>Время перемен</vt:lpstr>
      <vt:lpstr>Презентация PowerPoint</vt:lpstr>
      <vt:lpstr>Прогнозы футурологов: профессии, которые будут востребованы в 2030 году*  </vt:lpstr>
      <vt:lpstr>Педагоги и психологи о современных детях</vt:lpstr>
      <vt:lpstr>Современные дети</vt:lpstr>
      <vt:lpstr>Современные дети</vt:lpstr>
      <vt:lpstr> Функция передачи знаний у учителя отмирает!</vt:lpstr>
      <vt:lpstr>Время  перемен</vt:lpstr>
      <vt:lpstr>Педагогические профессии   XXI века</vt:lpstr>
      <vt:lpstr>Профессиональный стандарт педагога</vt:lpstr>
      <vt:lpstr>Содержание профессионального стандарта:  обучение </vt:lpstr>
      <vt:lpstr>Содержание профессионального стандарта: воспитательная работа</vt:lpstr>
      <vt:lpstr>Содержание профессионального стандарта: развитие</vt:lpstr>
      <vt:lpstr>Личностные качества педагога</vt:lpstr>
      <vt:lpstr>Презентация PowerPoint</vt:lpstr>
      <vt:lpstr>Презентация PowerPoint</vt:lpstr>
      <vt:lpstr>Презентация PowerPoint</vt:lpstr>
      <vt:lpstr>Презентация PowerPoint</vt:lpstr>
      <vt:lpstr>Требования к современному учителю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kom209</cp:lastModifiedBy>
  <cp:revision>20</cp:revision>
  <dcterms:modified xsi:type="dcterms:W3CDTF">2019-11-13T07:21:19Z</dcterms:modified>
</cp:coreProperties>
</file>